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2"/>
    <p:sldId id="1425" r:id="rId3"/>
    <p:sldId id="1397" r:id="rId4"/>
    <p:sldId id="1401" r:id="rId5"/>
    <p:sldId id="1402" r:id="rId6"/>
    <p:sldId id="1403" r:id="rId7"/>
    <p:sldId id="1405" r:id="rId8"/>
    <p:sldId id="1406" r:id="rId9"/>
    <p:sldId id="1408" r:id="rId10"/>
    <p:sldId id="1409" r:id="rId11"/>
    <p:sldId id="1410" r:id="rId12"/>
    <p:sldId id="1411" r:id="rId13"/>
    <p:sldId id="1413" r:id="rId14"/>
    <p:sldId id="1415" r:id="rId15"/>
    <p:sldId id="1416" r:id="rId16"/>
    <p:sldId id="1417" r:id="rId17"/>
    <p:sldId id="1418" r:id="rId18"/>
    <p:sldId id="1419" r:id="rId19"/>
    <p:sldId id="1420" r:id="rId20"/>
    <p:sldId id="1421" r:id="rId21"/>
    <p:sldId id="1423" r:id="rId22"/>
    <p:sldId id="1424" r:id="rId23"/>
    <p:sldId id="271" r:id="rId24"/>
  </p:sldIdLst>
  <p:sldSz cx="5765800" cy="3244850"/>
  <p:notesSz cx="5765800" cy="324485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99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170" d="100"/>
          <a:sy n="170" d="100"/>
        </p:scale>
        <p:origin x="-102" y="-150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1D7A0D75-18C3-4B2C-A0BC-0520221A29FC}" type="doc">
      <dgm:prSet loTypeId="urn:microsoft.com/office/officeart/2005/8/layout/orgChart1" loCatId="hierarchy" qsTypeId="urn:microsoft.com/office/officeart/2005/8/quickstyle/simple1" qsCatId="simple" csTypeId="urn:microsoft.com/office/officeart/2005/8/colors/accent1_2" csCatId="accent1" phldr="1"/>
      <dgm:spPr/>
    </dgm:pt>
    <dgm:pt modelId="{20EFF973-6A04-40BE-A898-D9D74B1330A7}">
      <dgm:prSet/>
      <dgm:spPr/>
      <dgm:t>
        <a:bodyPr/>
        <a:lstStyle/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uz-Latn-UZ" altLang="uz-Cyrl-UZ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Times New Roman" panose="02020603050405020304" pitchFamily="18" charset="0"/>
              <a:cs typeface="Arial" panose="020B0604020202020204" pitchFamily="34" charset="0"/>
            </a:rPr>
            <a:t>Hijo</a:t>
          </a:r>
          <a:r>
            <a:rPr kumimoji="0" lang="uz-Cyrl-UZ" altLang="uz-Cyrl-UZ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Times New Roman" panose="02020603050405020304" pitchFamily="18" charset="0"/>
              <a:cs typeface="Arial" panose="020B0604020202020204" pitchFamily="34" charset="0"/>
            </a:rPr>
            <a:t> </a:t>
          </a:r>
          <a:endParaRPr kumimoji="0" lang="ru-RU" altLang="uz-Cyrl-UZ" b="0" i="0" u="none" strike="noStrike" cap="none" normalizeH="0" baseline="0" dirty="0">
            <a:ln>
              <a:noFill/>
            </a:ln>
            <a:solidFill>
              <a:schemeClr val="tx1"/>
            </a:solidFill>
            <a:effectLst/>
            <a:latin typeface="Tahoma" panose="020B0604030504040204" pitchFamily="34" charset="0"/>
            <a:cs typeface="Arial" panose="020B0604020202020204" pitchFamily="34" charset="0"/>
          </a:endParaRPr>
        </a:p>
      </dgm:t>
    </dgm:pt>
    <dgm:pt modelId="{3FB78D1F-F27E-46E0-8943-AF57FE6D8200}" type="parTrans" cxnId="{24BCC1F0-C918-4715-BD25-62843FFE9E0B}">
      <dgm:prSet/>
      <dgm:spPr/>
      <dgm:t>
        <a:bodyPr/>
        <a:lstStyle/>
        <a:p>
          <a:endParaRPr lang="uz-Cyrl-UZ"/>
        </a:p>
      </dgm:t>
    </dgm:pt>
    <dgm:pt modelId="{09A23FDE-4E45-493E-BFD0-4D2BE777814D}" type="sibTrans" cxnId="{24BCC1F0-C918-4715-BD25-62843FFE9E0B}">
      <dgm:prSet/>
      <dgm:spPr/>
      <dgm:t>
        <a:bodyPr/>
        <a:lstStyle/>
        <a:p>
          <a:endParaRPr lang="uz-Cyrl-UZ"/>
        </a:p>
      </dgm:t>
    </dgm:pt>
    <dgm:pt modelId="{94C76643-1CD4-4119-ABDA-8936B140ED34}">
      <dgm:prSet/>
      <dgm:spPr/>
      <dgm:t>
        <a:bodyPr/>
        <a:lstStyle/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uz-Latn-UZ" altLang="uz-Cyrl-UZ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Times New Roman" panose="02020603050405020304" pitchFamily="18" charset="0"/>
              <a:cs typeface="Arial" panose="020B0604020202020204" pitchFamily="34" charset="0"/>
            </a:rPr>
            <a:t>Qisqa hijo</a:t>
          </a:r>
          <a:endParaRPr kumimoji="0" lang="en-US" altLang="uz-Cyrl-UZ" b="1" i="0" u="none" strike="noStrike" cap="none" normalizeH="0" baseline="0" dirty="0">
            <a:ln>
              <a:noFill/>
            </a:ln>
            <a:solidFill>
              <a:schemeClr val="tx1"/>
            </a:solidFill>
            <a:effectLst/>
            <a:latin typeface="Times New Roman" panose="02020603050405020304" pitchFamily="18" charset="0"/>
            <a:cs typeface="Arial" panose="020B0604020202020204" pitchFamily="34" charset="0"/>
          </a:endParaRPr>
        </a:p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en-US" altLang="uz-Cyrl-UZ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Times New Roman" panose="02020603050405020304" pitchFamily="18" charset="0"/>
              <a:cs typeface="Arial" panose="020B0604020202020204" pitchFamily="34" charset="0"/>
            </a:rPr>
            <a:t>“ V ”</a:t>
          </a:r>
          <a:endParaRPr kumimoji="0" lang="ru-RU" altLang="uz-Cyrl-UZ" b="0" i="0" u="none" strike="noStrike" cap="none" normalizeH="0" baseline="0" dirty="0">
            <a:ln>
              <a:noFill/>
            </a:ln>
            <a:solidFill>
              <a:schemeClr val="tx1"/>
            </a:solidFill>
            <a:effectLst/>
            <a:latin typeface="Tahoma" panose="020B0604030504040204" pitchFamily="34" charset="0"/>
            <a:cs typeface="Arial" panose="020B0604020202020204" pitchFamily="34" charset="0"/>
          </a:endParaRPr>
        </a:p>
      </dgm:t>
    </dgm:pt>
    <dgm:pt modelId="{F39FE090-BC1E-44FE-8611-89C44D3E6D77}" type="parTrans" cxnId="{52C2F629-F02A-4EE4-9B0B-0ADE7F3BCE6F}">
      <dgm:prSet/>
      <dgm:spPr/>
      <dgm:t>
        <a:bodyPr/>
        <a:lstStyle/>
        <a:p>
          <a:endParaRPr lang="uz-Cyrl-UZ"/>
        </a:p>
      </dgm:t>
    </dgm:pt>
    <dgm:pt modelId="{2E43368A-A412-436E-BBBC-0032F2BD7E19}" type="sibTrans" cxnId="{52C2F629-F02A-4EE4-9B0B-0ADE7F3BCE6F}">
      <dgm:prSet/>
      <dgm:spPr/>
      <dgm:t>
        <a:bodyPr/>
        <a:lstStyle/>
        <a:p>
          <a:endParaRPr lang="uz-Cyrl-UZ"/>
        </a:p>
      </dgm:t>
    </dgm:pt>
    <dgm:pt modelId="{89C616A3-593D-4E25-86CC-DFD55090F78C}">
      <dgm:prSet/>
      <dgm:spPr/>
      <dgm:t>
        <a:bodyPr/>
        <a:lstStyle/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uz-Latn-UZ" altLang="uz-Cyrl-UZ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anose="02020603050405020304" pitchFamily="18" charset="0"/>
              <a:cs typeface="Arial" panose="020B0604020202020204" pitchFamily="34" charset="0"/>
            </a:rPr>
            <a:t>Cho‘ziq </a:t>
          </a:r>
          <a:r>
            <a:rPr kumimoji="0" lang="uz-Latn-UZ" altLang="uz-Cyrl-UZ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Times New Roman" panose="02020603050405020304" pitchFamily="18" charset="0"/>
              <a:cs typeface="Arial" panose="020B0604020202020204" pitchFamily="34" charset="0"/>
            </a:rPr>
            <a:t>hijo</a:t>
          </a:r>
          <a:endParaRPr kumimoji="0" lang="en-US" altLang="uz-Cyrl-UZ" b="1" i="0" u="none" strike="noStrike" cap="none" normalizeH="0" baseline="0" dirty="0">
            <a:ln>
              <a:noFill/>
            </a:ln>
            <a:solidFill>
              <a:schemeClr val="tx1"/>
            </a:solidFill>
            <a:effectLst/>
            <a:latin typeface="Times New Roman" panose="02020603050405020304" pitchFamily="18" charset="0"/>
            <a:cs typeface="Arial" panose="020B0604020202020204" pitchFamily="34" charset="0"/>
          </a:endParaRPr>
        </a:p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en-US" altLang="uz-Cyrl-UZ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Times New Roman" panose="02020603050405020304" pitchFamily="18" charset="0"/>
              <a:cs typeface="Arial" panose="020B0604020202020204" pitchFamily="34" charset="0"/>
            </a:rPr>
            <a:t>“ – ”</a:t>
          </a:r>
          <a:endParaRPr kumimoji="0" lang="ru-RU" altLang="uz-Cyrl-UZ" b="0" i="0" u="none" strike="noStrike" cap="none" normalizeH="0" baseline="0" dirty="0">
            <a:ln>
              <a:noFill/>
            </a:ln>
            <a:solidFill>
              <a:schemeClr val="tx1"/>
            </a:solidFill>
            <a:effectLst/>
            <a:latin typeface="Tahoma" panose="020B0604030504040204" pitchFamily="34" charset="0"/>
            <a:cs typeface="Arial" panose="020B0604020202020204" pitchFamily="34" charset="0"/>
          </a:endParaRPr>
        </a:p>
      </dgm:t>
    </dgm:pt>
    <dgm:pt modelId="{9B87DFEF-C200-4B8E-9323-E5778937EC4D}" type="parTrans" cxnId="{601C7632-BE5C-4152-8EE3-AC94391B207D}">
      <dgm:prSet/>
      <dgm:spPr/>
      <dgm:t>
        <a:bodyPr/>
        <a:lstStyle/>
        <a:p>
          <a:endParaRPr lang="uz-Cyrl-UZ"/>
        </a:p>
      </dgm:t>
    </dgm:pt>
    <dgm:pt modelId="{47FB5F96-0EB9-4CD2-BF43-6AD9DE0C9467}" type="sibTrans" cxnId="{601C7632-BE5C-4152-8EE3-AC94391B207D}">
      <dgm:prSet/>
      <dgm:spPr/>
      <dgm:t>
        <a:bodyPr/>
        <a:lstStyle/>
        <a:p>
          <a:endParaRPr lang="uz-Cyrl-UZ"/>
        </a:p>
      </dgm:t>
    </dgm:pt>
    <dgm:pt modelId="{D4277D6C-E9D5-4DBE-9F1E-A37D01A455E8}">
      <dgm:prSet/>
      <dgm:spPr/>
      <dgm:t>
        <a:bodyPr/>
        <a:lstStyle/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uz-Latn-UZ" altLang="uz-Cyrl-UZ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anose="02020603050405020304" pitchFamily="18" charset="0"/>
              <a:cs typeface="Arial" panose="020B0604020202020204" pitchFamily="34" charset="0"/>
            </a:rPr>
            <a:t>o‘ta cho‘ziq </a:t>
          </a:r>
          <a:r>
            <a:rPr kumimoji="0" lang="uz-Latn-UZ" altLang="uz-Cyrl-UZ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Times New Roman" panose="02020603050405020304" pitchFamily="18" charset="0"/>
              <a:cs typeface="Arial" panose="020B0604020202020204" pitchFamily="34" charset="0"/>
            </a:rPr>
            <a:t>hijo</a:t>
          </a:r>
          <a:endParaRPr kumimoji="0" lang="en-US" altLang="uz-Cyrl-UZ" b="1" i="0" u="none" strike="noStrike" cap="none" normalizeH="0" baseline="0" dirty="0">
            <a:ln>
              <a:noFill/>
            </a:ln>
            <a:solidFill>
              <a:schemeClr val="tx1"/>
            </a:solidFill>
            <a:effectLst/>
            <a:latin typeface="Times New Roman" panose="02020603050405020304" pitchFamily="18" charset="0"/>
            <a:cs typeface="Arial" panose="020B0604020202020204" pitchFamily="34" charset="0"/>
          </a:endParaRPr>
        </a:p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en-US" altLang="uz-Cyrl-UZ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Times New Roman" panose="02020603050405020304" pitchFamily="18" charset="0"/>
              <a:cs typeface="Arial" panose="020B0604020202020204" pitchFamily="34" charset="0"/>
            </a:rPr>
            <a:t>“~”</a:t>
          </a:r>
        </a:p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en-US" altLang="uz-Cyrl-UZ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Times New Roman" panose="02020603050405020304" pitchFamily="18" charset="0"/>
              <a:cs typeface="Arial" panose="020B0604020202020204" pitchFamily="34" charset="0"/>
            </a:rPr>
            <a:t>(“V–“ / “–V”)</a:t>
          </a:r>
          <a:endParaRPr kumimoji="0" lang="ru-RU" altLang="uz-Cyrl-UZ" b="0" i="0" u="none" strike="noStrike" cap="none" normalizeH="0" baseline="0" dirty="0">
            <a:ln>
              <a:noFill/>
            </a:ln>
            <a:solidFill>
              <a:schemeClr val="tx1"/>
            </a:solidFill>
            <a:effectLst/>
            <a:latin typeface="Tahoma" panose="020B0604030504040204" pitchFamily="34" charset="0"/>
            <a:cs typeface="Arial" panose="020B0604020202020204" pitchFamily="34" charset="0"/>
          </a:endParaRPr>
        </a:p>
      </dgm:t>
    </dgm:pt>
    <dgm:pt modelId="{4029CFC6-1A34-4608-8FDC-7910F806C217}" type="parTrans" cxnId="{DF0E0684-C2E4-4FDF-BB12-C3583B218BB3}">
      <dgm:prSet/>
      <dgm:spPr/>
      <dgm:t>
        <a:bodyPr/>
        <a:lstStyle/>
        <a:p>
          <a:endParaRPr lang="uz-Cyrl-UZ"/>
        </a:p>
      </dgm:t>
    </dgm:pt>
    <dgm:pt modelId="{244BB2CA-DDFA-454C-BE88-E193B97D8699}" type="sibTrans" cxnId="{DF0E0684-C2E4-4FDF-BB12-C3583B218BB3}">
      <dgm:prSet/>
      <dgm:spPr/>
      <dgm:t>
        <a:bodyPr/>
        <a:lstStyle/>
        <a:p>
          <a:endParaRPr lang="uz-Cyrl-UZ"/>
        </a:p>
      </dgm:t>
    </dgm:pt>
    <dgm:pt modelId="{48634A02-D0EB-4284-9633-8E251026B729}" type="pres">
      <dgm:prSet presAssocID="{1D7A0D75-18C3-4B2C-A0BC-0520221A29FC}" presName="hierChild1" presStyleCnt="0">
        <dgm:presLayoutVars>
          <dgm:orgChart val="1"/>
          <dgm:chPref val="1"/>
          <dgm:dir/>
          <dgm:animOne val="branch"/>
          <dgm:animLvl val="lvl"/>
          <dgm:resizeHandles/>
        </dgm:presLayoutVars>
      </dgm:prSet>
      <dgm:spPr/>
    </dgm:pt>
    <dgm:pt modelId="{DB2254D1-AB6C-46B3-8D89-16BAB39544BF}" type="pres">
      <dgm:prSet presAssocID="{20EFF973-6A04-40BE-A898-D9D74B1330A7}" presName="hierRoot1" presStyleCnt="0">
        <dgm:presLayoutVars>
          <dgm:hierBranch/>
        </dgm:presLayoutVars>
      </dgm:prSet>
      <dgm:spPr/>
    </dgm:pt>
    <dgm:pt modelId="{8C84C2EF-6EC7-4842-BDD1-881A97A44CC2}" type="pres">
      <dgm:prSet presAssocID="{20EFF973-6A04-40BE-A898-D9D74B1330A7}" presName="rootComposite1" presStyleCnt="0"/>
      <dgm:spPr/>
    </dgm:pt>
    <dgm:pt modelId="{A07E3B13-5C41-42E0-8D84-B48999790879}" type="pres">
      <dgm:prSet presAssocID="{20EFF973-6A04-40BE-A898-D9D74B1330A7}" presName="rootText1" presStyleLbl="node0" presStyleIdx="0" presStyleCnt="1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77BB03F5-30F0-47A5-9EDB-839922B44331}" type="pres">
      <dgm:prSet presAssocID="{20EFF973-6A04-40BE-A898-D9D74B1330A7}" presName="rootConnector1" presStyleLbl="node1" presStyleIdx="0" presStyleCnt="0"/>
      <dgm:spPr/>
      <dgm:t>
        <a:bodyPr/>
        <a:lstStyle/>
        <a:p>
          <a:endParaRPr lang="ru-RU"/>
        </a:p>
      </dgm:t>
    </dgm:pt>
    <dgm:pt modelId="{8CFB00A1-43E4-4852-B2D4-8D1195464AFC}" type="pres">
      <dgm:prSet presAssocID="{20EFF973-6A04-40BE-A898-D9D74B1330A7}" presName="hierChild2" presStyleCnt="0"/>
      <dgm:spPr/>
    </dgm:pt>
    <dgm:pt modelId="{B1827ED8-69AC-4CB5-9367-D62E571A9CB1}" type="pres">
      <dgm:prSet presAssocID="{F39FE090-BC1E-44FE-8611-89C44D3E6D77}" presName="Name35" presStyleLbl="parChTrans1D2" presStyleIdx="0" presStyleCnt="3"/>
      <dgm:spPr/>
      <dgm:t>
        <a:bodyPr/>
        <a:lstStyle/>
        <a:p>
          <a:endParaRPr lang="ru-RU"/>
        </a:p>
      </dgm:t>
    </dgm:pt>
    <dgm:pt modelId="{610917DF-7EC4-4C41-BE65-9D82D3FB93EF}" type="pres">
      <dgm:prSet presAssocID="{94C76643-1CD4-4119-ABDA-8936B140ED34}" presName="hierRoot2" presStyleCnt="0">
        <dgm:presLayoutVars>
          <dgm:hierBranch/>
        </dgm:presLayoutVars>
      </dgm:prSet>
      <dgm:spPr/>
    </dgm:pt>
    <dgm:pt modelId="{16DCB5EB-34CA-4CA2-9D45-2D914B2F554D}" type="pres">
      <dgm:prSet presAssocID="{94C76643-1CD4-4119-ABDA-8936B140ED34}" presName="rootComposite" presStyleCnt="0"/>
      <dgm:spPr/>
    </dgm:pt>
    <dgm:pt modelId="{01030352-A0D9-486B-8603-59B6B9E4951C}" type="pres">
      <dgm:prSet presAssocID="{94C76643-1CD4-4119-ABDA-8936B140ED34}" presName="rootText" presStyleLbl="node2" presStyleIdx="0" presStyleCnt="3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BC6E7046-CF40-4483-9FEF-5BFDB222A18D}" type="pres">
      <dgm:prSet presAssocID="{94C76643-1CD4-4119-ABDA-8936B140ED34}" presName="rootConnector" presStyleLbl="node2" presStyleIdx="0" presStyleCnt="3"/>
      <dgm:spPr/>
      <dgm:t>
        <a:bodyPr/>
        <a:lstStyle/>
        <a:p>
          <a:endParaRPr lang="ru-RU"/>
        </a:p>
      </dgm:t>
    </dgm:pt>
    <dgm:pt modelId="{F7908EFC-DCBB-4B2B-8845-EE86AB980B6A}" type="pres">
      <dgm:prSet presAssocID="{94C76643-1CD4-4119-ABDA-8936B140ED34}" presName="hierChild4" presStyleCnt="0"/>
      <dgm:spPr/>
    </dgm:pt>
    <dgm:pt modelId="{968D274A-8350-4842-AE17-CECC2761E7E4}" type="pres">
      <dgm:prSet presAssocID="{94C76643-1CD4-4119-ABDA-8936B140ED34}" presName="hierChild5" presStyleCnt="0"/>
      <dgm:spPr/>
    </dgm:pt>
    <dgm:pt modelId="{36F80AE1-2BB4-4022-952B-1F1D3C1B2939}" type="pres">
      <dgm:prSet presAssocID="{9B87DFEF-C200-4B8E-9323-E5778937EC4D}" presName="Name35" presStyleLbl="parChTrans1D2" presStyleIdx="1" presStyleCnt="3"/>
      <dgm:spPr/>
      <dgm:t>
        <a:bodyPr/>
        <a:lstStyle/>
        <a:p>
          <a:endParaRPr lang="ru-RU"/>
        </a:p>
      </dgm:t>
    </dgm:pt>
    <dgm:pt modelId="{C436EDDF-BBF9-430E-8A88-3AC6C60033AF}" type="pres">
      <dgm:prSet presAssocID="{89C616A3-593D-4E25-86CC-DFD55090F78C}" presName="hierRoot2" presStyleCnt="0">
        <dgm:presLayoutVars>
          <dgm:hierBranch/>
        </dgm:presLayoutVars>
      </dgm:prSet>
      <dgm:spPr/>
    </dgm:pt>
    <dgm:pt modelId="{01A76A84-8387-412C-B8DE-F94B940208FC}" type="pres">
      <dgm:prSet presAssocID="{89C616A3-593D-4E25-86CC-DFD55090F78C}" presName="rootComposite" presStyleCnt="0"/>
      <dgm:spPr/>
    </dgm:pt>
    <dgm:pt modelId="{5DD814B9-3CEE-437E-BFC2-ADF0762AA377}" type="pres">
      <dgm:prSet presAssocID="{89C616A3-593D-4E25-86CC-DFD55090F78C}" presName="rootText" presStyleLbl="node2" presStyleIdx="1" presStyleCnt="3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0E44DD29-C0AA-4887-9AC7-23D2B7E79504}" type="pres">
      <dgm:prSet presAssocID="{89C616A3-593D-4E25-86CC-DFD55090F78C}" presName="rootConnector" presStyleLbl="node2" presStyleIdx="1" presStyleCnt="3"/>
      <dgm:spPr/>
      <dgm:t>
        <a:bodyPr/>
        <a:lstStyle/>
        <a:p>
          <a:endParaRPr lang="ru-RU"/>
        </a:p>
      </dgm:t>
    </dgm:pt>
    <dgm:pt modelId="{8994B78F-73E1-4BC4-BECB-70EFC14CC384}" type="pres">
      <dgm:prSet presAssocID="{89C616A3-593D-4E25-86CC-DFD55090F78C}" presName="hierChild4" presStyleCnt="0"/>
      <dgm:spPr/>
    </dgm:pt>
    <dgm:pt modelId="{8A840119-C652-454C-A0CA-60584F901035}" type="pres">
      <dgm:prSet presAssocID="{89C616A3-593D-4E25-86CC-DFD55090F78C}" presName="hierChild5" presStyleCnt="0"/>
      <dgm:spPr/>
    </dgm:pt>
    <dgm:pt modelId="{AB2ECA45-579D-4767-9CB0-8206F3EC03D4}" type="pres">
      <dgm:prSet presAssocID="{4029CFC6-1A34-4608-8FDC-7910F806C217}" presName="Name35" presStyleLbl="parChTrans1D2" presStyleIdx="2" presStyleCnt="3"/>
      <dgm:spPr/>
      <dgm:t>
        <a:bodyPr/>
        <a:lstStyle/>
        <a:p>
          <a:endParaRPr lang="ru-RU"/>
        </a:p>
      </dgm:t>
    </dgm:pt>
    <dgm:pt modelId="{A1EEE02A-E057-4C80-AD9D-551299E960B5}" type="pres">
      <dgm:prSet presAssocID="{D4277D6C-E9D5-4DBE-9F1E-A37D01A455E8}" presName="hierRoot2" presStyleCnt="0">
        <dgm:presLayoutVars>
          <dgm:hierBranch/>
        </dgm:presLayoutVars>
      </dgm:prSet>
      <dgm:spPr/>
    </dgm:pt>
    <dgm:pt modelId="{3E7E9F2F-EAD9-4CB2-9662-E7ECFB698CDC}" type="pres">
      <dgm:prSet presAssocID="{D4277D6C-E9D5-4DBE-9F1E-A37D01A455E8}" presName="rootComposite" presStyleCnt="0"/>
      <dgm:spPr/>
    </dgm:pt>
    <dgm:pt modelId="{EE47EC80-D02F-468F-BF12-0CBA0A4E780E}" type="pres">
      <dgm:prSet presAssocID="{D4277D6C-E9D5-4DBE-9F1E-A37D01A455E8}" presName="rootText" presStyleLbl="node2" presStyleIdx="2" presStyleCnt="3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D4516FDF-C0DF-42A1-B379-40E67AA923D9}" type="pres">
      <dgm:prSet presAssocID="{D4277D6C-E9D5-4DBE-9F1E-A37D01A455E8}" presName="rootConnector" presStyleLbl="node2" presStyleIdx="2" presStyleCnt="3"/>
      <dgm:spPr/>
      <dgm:t>
        <a:bodyPr/>
        <a:lstStyle/>
        <a:p>
          <a:endParaRPr lang="ru-RU"/>
        </a:p>
      </dgm:t>
    </dgm:pt>
    <dgm:pt modelId="{47C09824-6487-4742-AAF9-97FB8B522AB2}" type="pres">
      <dgm:prSet presAssocID="{D4277D6C-E9D5-4DBE-9F1E-A37D01A455E8}" presName="hierChild4" presStyleCnt="0"/>
      <dgm:spPr/>
    </dgm:pt>
    <dgm:pt modelId="{A4CFB73F-E4DE-4460-AEC0-1C9EA7F1DF7F}" type="pres">
      <dgm:prSet presAssocID="{D4277D6C-E9D5-4DBE-9F1E-A37D01A455E8}" presName="hierChild5" presStyleCnt="0"/>
      <dgm:spPr/>
    </dgm:pt>
    <dgm:pt modelId="{E3875ACD-0828-4B4C-B9C2-56A6398C43AD}" type="pres">
      <dgm:prSet presAssocID="{20EFF973-6A04-40BE-A898-D9D74B1330A7}" presName="hierChild3" presStyleCnt="0"/>
      <dgm:spPr/>
    </dgm:pt>
  </dgm:ptLst>
  <dgm:cxnLst>
    <dgm:cxn modelId="{A525BA09-25B7-4D53-8AD9-A5550455507A}" type="presOf" srcId="{F39FE090-BC1E-44FE-8611-89C44D3E6D77}" destId="{B1827ED8-69AC-4CB5-9367-D62E571A9CB1}" srcOrd="0" destOrd="0" presId="urn:microsoft.com/office/officeart/2005/8/layout/orgChart1"/>
    <dgm:cxn modelId="{576D7266-57E2-486C-B466-98318463B94E}" type="presOf" srcId="{94C76643-1CD4-4119-ABDA-8936B140ED34}" destId="{01030352-A0D9-486B-8603-59B6B9E4951C}" srcOrd="0" destOrd="0" presId="urn:microsoft.com/office/officeart/2005/8/layout/orgChart1"/>
    <dgm:cxn modelId="{DF0E0684-C2E4-4FDF-BB12-C3583B218BB3}" srcId="{20EFF973-6A04-40BE-A898-D9D74B1330A7}" destId="{D4277D6C-E9D5-4DBE-9F1E-A37D01A455E8}" srcOrd="2" destOrd="0" parTransId="{4029CFC6-1A34-4608-8FDC-7910F806C217}" sibTransId="{244BB2CA-DDFA-454C-BE88-E193B97D8699}"/>
    <dgm:cxn modelId="{AC3658E2-FD78-46FE-8D5D-2C16FCDE6F40}" type="presOf" srcId="{D4277D6C-E9D5-4DBE-9F1E-A37D01A455E8}" destId="{EE47EC80-D02F-468F-BF12-0CBA0A4E780E}" srcOrd="0" destOrd="0" presId="urn:microsoft.com/office/officeart/2005/8/layout/orgChart1"/>
    <dgm:cxn modelId="{9565E194-25C9-4ADB-9A53-6E2C6462EBBF}" type="presOf" srcId="{D4277D6C-E9D5-4DBE-9F1E-A37D01A455E8}" destId="{D4516FDF-C0DF-42A1-B379-40E67AA923D9}" srcOrd="1" destOrd="0" presId="urn:microsoft.com/office/officeart/2005/8/layout/orgChart1"/>
    <dgm:cxn modelId="{483834C4-0512-40FB-B06A-DA31B3DFB684}" type="presOf" srcId="{89C616A3-593D-4E25-86CC-DFD55090F78C}" destId="{0E44DD29-C0AA-4887-9AC7-23D2B7E79504}" srcOrd="1" destOrd="0" presId="urn:microsoft.com/office/officeart/2005/8/layout/orgChart1"/>
    <dgm:cxn modelId="{33D716F9-6457-4CCB-BA1E-62F4EC4BE88C}" type="presOf" srcId="{9B87DFEF-C200-4B8E-9323-E5778937EC4D}" destId="{36F80AE1-2BB4-4022-952B-1F1D3C1B2939}" srcOrd="0" destOrd="0" presId="urn:microsoft.com/office/officeart/2005/8/layout/orgChart1"/>
    <dgm:cxn modelId="{24BCC1F0-C918-4715-BD25-62843FFE9E0B}" srcId="{1D7A0D75-18C3-4B2C-A0BC-0520221A29FC}" destId="{20EFF973-6A04-40BE-A898-D9D74B1330A7}" srcOrd="0" destOrd="0" parTransId="{3FB78D1F-F27E-46E0-8943-AF57FE6D8200}" sibTransId="{09A23FDE-4E45-493E-BFD0-4D2BE777814D}"/>
    <dgm:cxn modelId="{BD316737-B5C9-4C29-8283-90C00CA53051}" type="presOf" srcId="{1D7A0D75-18C3-4B2C-A0BC-0520221A29FC}" destId="{48634A02-D0EB-4284-9633-8E251026B729}" srcOrd="0" destOrd="0" presId="urn:microsoft.com/office/officeart/2005/8/layout/orgChart1"/>
    <dgm:cxn modelId="{02E8BB8E-B2E0-4D44-8C4A-FE2497EF6924}" type="presOf" srcId="{20EFF973-6A04-40BE-A898-D9D74B1330A7}" destId="{77BB03F5-30F0-47A5-9EDB-839922B44331}" srcOrd="1" destOrd="0" presId="urn:microsoft.com/office/officeart/2005/8/layout/orgChart1"/>
    <dgm:cxn modelId="{4BB560BC-44C1-4FBD-A234-6544801AAF6A}" type="presOf" srcId="{94C76643-1CD4-4119-ABDA-8936B140ED34}" destId="{BC6E7046-CF40-4483-9FEF-5BFDB222A18D}" srcOrd="1" destOrd="0" presId="urn:microsoft.com/office/officeart/2005/8/layout/orgChart1"/>
    <dgm:cxn modelId="{52C2F629-F02A-4EE4-9B0B-0ADE7F3BCE6F}" srcId="{20EFF973-6A04-40BE-A898-D9D74B1330A7}" destId="{94C76643-1CD4-4119-ABDA-8936B140ED34}" srcOrd="0" destOrd="0" parTransId="{F39FE090-BC1E-44FE-8611-89C44D3E6D77}" sibTransId="{2E43368A-A412-436E-BBBC-0032F2BD7E19}"/>
    <dgm:cxn modelId="{14679274-429F-4135-AA44-19766940E4D7}" type="presOf" srcId="{20EFF973-6A04-40BE-A898-D9D74B1330A7}" destId="{A07E3B13-5C41-42E0-8D84-B48999790879}" srcOrd="0" destOrd="0" presId="urn:microsoft.com/office/officeart/2005/8/layout/orgChart1"/>
    <dgm:cxn modelId="{601C7632-BE5C-4152-8EE3-AC94391B207D}" srcId="{20EFF973-6A04-40BE-A898-D9D74B1330A7}" destId="{89C616A3-593D-4E25-86CC-DFD55090F78C}" srcOrd="1" destOrd="0" parTransId="{9B87DFEF-C200-4B8E-9323-E5778937EC4D}" sibTransId="{47FB5F96-0EB9-4CD2-BF43-6AD9DE0C9467}"/>
    <dgm:cxn modelId="{19244314-73C9-4BFE-B712-5FDC1AEFBEDB}" type="presOf" srcId="{89C616A3-593D-4E25-86CC-DFD55090F78C}" destId="{5DD814B9-3CEE-437E-BFC2-ADF0762AA377}" srcOrd="0" destOrd="0" presId="urn:microsoft.com/office/officeart/2005/8/layout/orgChart1"/>
    <dgm:cxn modelId="{CD155815-8741-450E-8F66-BE4922A627D3}" type="presOf" srcId="{4029CFC6-1A34-4608-8FDC-7910F806C217}" destId="{AB2ECA45-579D-4767-9CB0-8206F3EC03D4}" srcOrd="0" destOrd="0" presId="urn:microsoft.com/office/officeart/2005/8/layout/orgChart1"/>
    <dgm:cxn modelId="{55B04F32-40F5-4E36-ACED-A0A15F0F2CA3}" type="presParOf" srcId="{48634A02-D0EB-4284-9633-8E251026B729}" destId="{DB2254D1-AB6C-46B3-8D89-16BAB39544BF}" srcOrd="0" destOrd="0" presId="urn:microsoft.com/office/officeart/2005/8/layout/orgChart1"/>
    <dgm:cxn modelId="{EDA8CE04-12D6-4745-9101-4C6CDB9D99EA}" type="presParOf" srcId="{DB2254D1-AB6C-46B3-8D89-16BAB39544BF}" destId="{8C84C2EF-6EC7-4842-BDD1-881A97A44CC2}" srcOrd="0" destOrd="0" presId="urn:microsoft.com/office/officeart/2005/8/layout/orgChart1"/>
    <dgm:cxn modelId="{0DBB9256-DF0F-4142-8900-74DBFB1F2B7E}" type="presParOf" srcId="{8C84C2EF-6EC7-4842-BDD1-881A97A44CC2}" destId="{A07E3B13-5C41-42E0-8D84-B48999790879}" srcOrd="0" destOrd="0" presId="urn:microsoft.com/office/officeart/2005/8/layout/orgChart1"/>
    <dgm:cxn modelId="{D406D9F0-E46E-44D7-A8BB-8A4C91C19E22}" type="presParOf" srcId="{8C84C2EF-6EC7-4842-BDD1-881A97A44CC2}" destId="{77BB03F5-30F0-47A5-9EDB-839922B44331}" srcOrd="1" destOrd="0" presId="urn:microsoft.com/office/officeart/2005/8/layout/orgChart1"/>
    <dgm:cxn modelId="{7FB2404D-991C-4FD3-96A5-1A4EE82C8235}" type="presParOf" srcId="{DB2254D1-AB6C-46B3-8D89-16BAB39544BF}" destId="{8CFB00A1-43E4-4852-B2D4-8D1195464AFC}" srcOrd="1" destOrd="0" presId="urn:microsoft.com/office/officeart/2005/8/layout/orgChart1"/>
    <dgm:cxn modelId="{E4419DF6-1574-4674-BBF7-E64E03B17E73}" type="presParOf" srcId="{8CFB00A1-43E4-4852-B2D4-8D1195464AFC}" destId="{B1827ED8-69AC-4CB5-9367-D62E571A9CB1}" srcOrd="0" destOrd="0" presId="urn:microsoft.com/office/officeart/2005/8/layout/orgChart1"/>
    <dgm:cxn modelId="{EF0A22DA-4221-4798-80E0-F04256E16C38}" type="presParOf" srcId="{8CFB00A1-43E4-4852-B2D4-8D1195464AFC}" destId="{610917DF-7EC4-4C41-BE65-9D82D3FB93EF}" srcOrd="1" destOrd="0" presId="urn:microsoft.com/office/officeart/2005/8/layout/orgChart1"/>
    <dgm:cxn modelId="{E033F369-C39F-494A-9670-3B4233831096}" type="presParOf" srcId="{610917DF-7EC4-4C41-BE65-9D82D3FB93EF}" destId="{16DCB5EB-34CA-4CA2-9D45-2D914B2F554D}" srcOrd="0" destOrd="0" presId="urn:microsoft.com/office/officeart/2005/8/layout/orgChart1"/>
    <dgm:cxn modelId="{A8635067-6FC8-46F9-886A-1578AC3B5968}" type="presParOf" srcId="{16DCB5EB-34CA-4CA2-9D45-2D914B2F554D}" destId="{01030352-A0D9-486B-8603-59B6B9E4951C}" srcOrd="0" destOrd="0" presId="urn:microsoft.com/office/officeart/2005/8/layout/orgChart1"/>
    <dgm:cxn modelId="{0DD40D6F-AFD3-4147-B6D7-A0FBAB6DA860}" type="presParOf" srcId="{16DCB5EB-34CA-4CA2-9D45-2D914B2F554D}" destId="{BC6E7046-CF40-4483-9FEF-5BFDB222A18D}" srcOrd="1" destOrd="0" presId="urn:microsoft.com/office/officeart/2005/8/layout/orgChart1"/>
    <dgm:cxn modelId="{CA71D932-C1FD-42C4-AD30-24728E22E9F5}" type="presParOf" srcId="{610917DF-7EC4-4C41-BE65-9D82D3FB93EF}" destId="{F7908EFC-DCBB-4B2B-8845-EE86AB980B6A}" srcOrd="1" destOrd="0" presId="urn:microsoft.com/office/officeart/2005/8/layout/orgChart1"/>
    <dgm:cxn modelId="{A6C752EB-7591-4214-B0BD-0394F55C5AD7}" type="presParOf" srcId="{610917DF-7EC4-4C41-BE65-9D82D3FB93EF}" destId="{968D274A-8350-4842-AE17-CECC2761E7E4}" srcOrd="2" destOrd="0" presId="urn:microsoft.com/office/officeart/2005/8/layout/orgChart1"/>
    <dgm:cxn modelId="{8F50E5C6-3629-489E-AB78-35FD12385157}" type="presParOf" srcId="{8CFB00A1-43E4-4852-B2D4-8D1195464AFC}" destId="{36F80AE1-2BB4-4022-952B-1F1D3C1B2939}" srcOrd="2" destOrd="0" presId="urn:microsoft.com/office/officeart/2005/8/layout/orgChart1"/>
    <dgm:cxn modelId="{0AAD01C2-E0B5-4D5F-A6BD-29CAF308F9F9}" type="presParOf" srcId="{8CFB00A1-43E4-4852-B2D4-8D1195464AFC}" destId="{C436EDDF-BBF9-430E-8A88-3AC6C60033AF}" srcOrd="3" destOrd="0" presId="urn:microsoft.com/office/officeart/2005/8/layout/orgChart1"/>
    <dgm:cxn modelId="{11468D93-35CF-4328-978E-23A306C7D48C}" type="presParOf" srcId="{C436EDDF-BBF9-430E-8A88-3AC6C60033AF}" destId="{01A76A84-8387-412C-B8DE-F94B940208FC}" srcOrd="0" destOrd="0" presId="urn:microsoft.com/office/officeart/2005/8/layout/orgChart1"/>
    <dgm:cxn modelId="{7A3D90E2-7382-43FE-A58E-769519DED480}" type="presParOf" srcId="{01A76A84-8387-412C-B8DE-F94B940208FC}" destId="{5DD814B9-3CEE-437E-BFC2-ADF0762AA377}" srcOrd="0" destOrd="0" presId="urn:microsoft.com/office/officeart/2005/8/layout/orgChart1"/>
    <dgm:cxn modelId="{5E336EC5-A2B3-4BBC-BF90-9B7AD35B6125}" type="presParOf" srcId="{01A76A84-8387-412C-B8DE-F94B940208FC}" destId="{0E44DD29-C0AA-4887-9AC7-23D2B7E79504}" srcOrd="1" destOrd="0" presId="urn:microsoft.com/office/officeart/2005/8/layout/orgChart1"/>
    <dgm:cxn modelId="{4AD4CA8D-7664-45C3-8AFE-812C92F0FC4A}" type="presParOf" srcId="{C436EDDF-BBF9-430E-8A88-3AC6C60033AF}" destId="{8994B78F-73E1-4BC4-BECB-70EFC14CC384}" srcOrd="1" destOrd="0" presId="urn:microsoft.com/office/officeart/2005/8/layout/orgChart1"/>
    <dgm:cxn modelId="{1DEF141D-E014-400D-8B3A-E161A52336AB}" type="presParOf" srcId="{C436EDDF-BBF9-430E-8A88-3AC6C60033AF}" destId="{8A840119-C652-454C-A0CA-60584F901035}" srcOrd="2" destOrd="0" presId="urn:microsoft.com/office/officeart/2005/8/layout/orgChart1"/>
    <dgm:cxn modelId="{07793D42-95A8-4CDC-87EF-A7AF310ABC80}" type="presParOf" srcId="{8CFB00A1-43E4-4852-B2D4-8D1195464AFC}" destId="{AB2ECA45-579D-4767-9CB0-8206F3EC03D4}" srcOrd="4" destOrd="0" presId="urn:microsoft.com/office/officeart/2005/8/layout/orgChart1"/>
    <dgm:cxn modelId="{81EA9CBE-AAD3-44F3-A1EF-01772E4BAA38}" type="presParOf" srcId="{8CFB00A1-43E4-4852-B2D4-8D1195464AFC}" destId="{A1EEE02A-E057-4C80-AD9D-551299E960B5}" srcOrd="5" destOrd="0" presId="urn:microsoft.com/office/officeart/2005/8/layout/orgChart1"/>
    <dgm:cxn modelId="{68D795B3-C310-4DD0-BCD4-4A74AE8CAEB6}" type="presParOf" srcId="{A1EEE02A-E057-4C80-AD9D-551299E960B5}" destId="{3E7E9F2F-EAD9-4CB2-9662-E7ECFB698CDC}" srcOrd="0" destOrd="0" presId="urn:microsoft.com/office/officeart/2005/8/layout/orgChart1"/>
    <dgm:cxn modelId="{42494F94-78F2-4E2B-890D-A7942D2D727C}" type="presParOf" srcId="{3E7E9F2F-EAD9-4CB2-9662-E7ECFB698CDC}" destId="{EE47EC80-D02F-468F-BF12-0CBA0A4E780E}" srcOrd="0" destOrd="0" presId="urn:microsoft.com/office/officeart/2005/8/layout/orgChart1"/>
    <dgm:cxn modelId="{F92D3567-A051-4EBF-82BA-B7D09484AA1A}" type="presParOf" srcId="{3E7E9F2F-EAD9-4CB2-9662-E7ECFB698CDC}" destId="{D4516FDF-C0DF-42A1-B379-40E67AA923D9}" srcOrd="1" destOrd="0" presId="urn:microsoft.com/office/officeart/2005/8/layout/orgChart1"/>
    <dgm:cxn modelId="{EEF9C8F6-E52A-41FB-9F28-A5C716C152AA}" type="presParOf" srcId="{A1EEE02A-E057-4C80-AD9D-551299E960B5}" destId="{47C09824-6487-4742-AAF9-97FB8B522AB2}" srcOrd="1" destOrd="0" presId="urn:microsoft.com/office/officeart/2005/8/layout/orgChart1"/>
    <dgm:cxn modelId="{C7E4C572-3F3D-4D9C-8927-5AD32D43EFCD}" type="presParOf" srcId="{A1EEE02A-E057-4C80-AD9D-551299E960B5}" destId="{A4CFB73F-E4DE-4460-AEC0-1C9EA7F1DF7F}" srcOrd="2" destOrd="0" presId="urn:microsoft.com/office/officeart/2005/8/layout/orgChart1"/>
    <dgm:cxn modelId="{CED4D4DB-4C25-43EE-AC09-CE8203DE654D}" type="presParOf" srcId="{DB2254D1-AB6C-46B3-8D89-16BAB39544BF}" destId="{E3875ACD-0828-4B4C-B9C2-56A6398C43AD}" srcOrd="2" destOrd="0" presId="urn:microsoft.com/office/officeart/2005/8/layout/orgChar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orgChart1">
  <dgm:title val=""/>
  <dgm:desc val=""/>
  <dgm:catLst>
    <dgm:cat type="hierarchy" pri="1000"/>
    <dgm:cat type="convert" pri="6000"/>
  </dgm:catLst>
  <dgm:sampData>
    <dgm:dataModel>
      <dgm:ptLst>
        <dgm:pt modelId="0" type="doc"/>
        <dgm:pt modelId="1">
          <dgm:prSet phldr="1"/>
        </dgm:pt>
        <dgm:pt modelId="2" type="asst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5" srcId="0" destId="1" srcOrd="0" destOrd="0"/>
        <dgm:cxn modelId="6" srcId="1" destId="2" srcOrd="0" destOrd="0"/>
        <dgm:cxn modelId="7" srcId="1" destId="3" srcOrd="1" destOrd="0"/>
        <dgm:cxn modelId="8" srcId="1" destId="4" srcOrd="2" destOrd="0"/>
        <dgm:cxn modelId="9" srcId="1" destId="5" srcOrd="3" destOrd="0"/>
      </dgm:cxnLst>
      <dgm:bg/>
      <dgm:whole/>
    </dgm:dataModel>
  </dgm:sampData>
  <dgm:styleData>
    <dgm:dataModel>
      <dgm:ptLst>
        <dgm:pt modelId="0" type="doc"/>
        <dgm:pt modelId="1"/>
        <dgm:pt modelId="12"/>
        <dgm:pt modelId="13"/>
      </dgm:ptLst>
      <dgm:cxnLst>
        <dgm:cxn modelId="2" srcId="0" destId="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 type="asst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2" destOrd="0"/>
      </dgm:cxnLst>
      <dgm:bg/>
      <dgm:whole/>
    </dgm:dataModel>
  </dgm:clrData>
  <dgm:layoutNode name="hierChild1">
    <dgm:varLst>
      <dgm:orgChart val="1"/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des" forName="rootComposite1" refType="w" fact="10"/>
      <dgm:constr type="h" for="des" forName="rootComposite1" refType="w" refFor="des" refForName="rootComposite1" fact="0.5"/>
      <dgm:constr type="w" for="des" forName="rootComposite" refType="w" fact="10"/>
      <dgm:constr type="h" for="des" forName="rootComposite" refType="w" refFor="des" refForName="rootComposite1" fact="0.5"/>
      <dgm:constr type="w" for="des" forName="rootComposite3" refType="w" fact="10"/>
      <dgm:constr type="h" for="des" forName="rootComposite3" refType="w" refFor="des" refForName="rootComposite1" fact="0.5"/>
      <dgm:constr type="primFontSz" for="des" ptType="node" op="equ"/>
      <dgm:constr type="sp" for="des" op="equ"/>
      <dgm:constr type="sp" for="des" forName="hierRoot1" refType="w" refFor="des" refForName="rootComposite1" fact="0.21"/>
      <dgm:constr type="sp" for="des" forName="hierRoot2" refType="sp" refFor="des" refForName="hierRoot1"/>
      <dgm:constr type="sp" for="des" forName="hierRoot3" refType="sp" refFor="des" refForName="hierRoot1"/>
      <dgm:constr type="sibSp" refType="w" refFor="des" refForName="rootComposite1" fact="0.2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ibSp" for="des" forName="hierChild7" refType="sibSp"/>
      <dgm:constr type="secSibSp" refType="w" refFor="des" refForName="rootComposite1" fact="0.21"/>
      <dgm:constr type="secSibSp" for="des" forName="hierChild2" refType="secSibSp"/>
      <dgm:constr type="secSibSp" for="des" forName="hierChild3" refType="secSibSp"/>
      <dgm:constr type="secSibSp" for="des" forName="hierChild4" refType="secSibSp"/>
      <dgm:constr type="secSibSp" for="des" forName="hierChild5" refType="secSibSp"/>
      <dgm:constr type="secSibSp" for="des" forName="hierChild6" refType="secSibSp"/>
      <dgm:constr type="secSibSp" for="des" forName="hierChild7" refType="secSibSp"/>
    </dgm:constrLst>
    <dgm:ruleLst/>
    <dgm:forEach name="Name3" axis="ch">
      <dgm:forEach name="Name4" axis="self" ptType="node">
        <dgm:layoutNode name="hierRoot1">
          <dgm:varLst>
            <dgm:hierBranch val="init"/>
          </dgm:varLst>
          <dgm:choose name="Name5">
            <dgm:if name="Name6" func="var" arg="hierBranch" op="equ" val="l">
              <dgm:choose name="Name7">
                <dgm:if name="Name8" axis="ch" ptType="asst" func="cnt" op="gte" val="1">
                  <dgm:alg type="hierRoot">
                    <dgm:param type="hierAlign" val="tR"/>
                  </dgm:alg>
                  <dgm:constrLst>
                    <dgm:constr type="alignOff" val="0.65"/>
                  </dgm:constrLst>
                </dgm:if>
                <dgm:else name="Name9">
                  <dgm:alg type="hierRoot">
                    <dgm:param type="hierAlign" val="tR"/>
                  </dgm:alg>
                  <dgm:constrLst>
                    <dgm:constr type="alignOff" val="0.25"/>
                  </dgm:constrLst>
                </dgm:else>
              </dgm:choose>
            </dgm:if>
            <dgm:if name="Name10" func="var" arg="hierBranch" op="equ" val="r">
              <dgm:choose name="Name11">
                <dgm:if name="Name12" axis="ch" ptType="asst" func="cnt" op="gte" val="1">
                  <dgm:alg type="hierRoot">
                    <dgm:param type="hierAlign" val="tL"/>
                  </dgm:alg>
                  <dgm:constrLst>
                    <dgm:constr type="alignOff" val="0.65"/>
                  </dgm:constrLst>
                </dgm:if>
                <dgm:else name="Name13">
                  <dgm:alg type="hierRoot">
                    <dgm:param type="hierAlign" val="tL"/>
                  </dgm:alg>
                  <dgm:constrLst>
                    <dgm:constr type="alignOff" val="0.25"/>
                  </dgm:constrLst>
                </dgm:else>
              </dgm:choose>
            </dgm:if>
            <dgm:if name="Name14" func="var" arg="hierBranch" op="equ" val="hang">
              <dgm:alg type="hierRoot"/>
              <dgm:constrLst>
                <dgm:constr type="alignOff" val="0.65"/>
              </dgm:constrLst>
            </dgm:if>
            <dgm:else name="Name15">
              <dgm:alg type="hierRoot"/>
              <dgm:constrLst>
                <dgm:constr type="alignOff"/>
                <dgm:constr type="bendDist" for="des" ptType="parTrans" refType="sp" fact="0.5"/>
              </dgm:constrLst>
            </dgm:else>
          </dgm:choose>
          <dgm:shape xmlns:r="http://schemas.openxmlformats.org/officeDocument/2006/relationships" r:blip="">
            <dgm:adjLst/>
          </dgm:shape>
          <dgm:presOf/>
          <dgm:ruleLst/>
          <dgm:layoutNode name="rootComposite1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16">
              <dgm:if name="Name17" func="var" arg="hierBranch" op="equ" val="init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8" func="var" arg="hierBranch" op="equ" val="l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9" func="var" arg="hierBranch" op="equ" val="r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else name="Name20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else>
            </dgm:choose>
            <dgm:ruleLst/>
            <dgm:layoutNode name="rootText1" styleLbl="node0">
              <dgm:varLst>
                <dgm:chPref val="3"/>
              </dgm:varLst>
              <dgm:alg type="tx"/>
              <dgm:shape xmlns:r="http://schemas.openxmlformats.org/officeDocument/2006/relationships" type="rect" r:blip="">
                <dgm:adjLst/>
              </dgm:shape>
              <dgm:presOf axis="self" ptType="node" cnt="1"/>
              <dgm:constrLst>
                <dgm:constr type="primFontSz" val="65"/>
                <dgm:constr type="lMarg" refType="primFontSz" fact="0.05"/>
                <dgm:constr type="rMarg" refType="primFontSz" fact="0.05"/>
                <dgm:constr type="tMarg" refType="primFontSz" fact="0.05"/>
                <dgm:constr type="bMarg" refType="primFontSz" fact="0.05"/>
              </dgm:constrLst>
              <dgm:ruleLst>
                <dgm:rule type="primFontSz" val="5" fact="NaN" max="NaN"/>
              </dgm:ruleLst>
            </dgm:layoutNode>
            <dgm:layoutNode name="rootConnector1" moveWith="rootText1">
              <dgm:alg type="sp"/>
              <dgm:shape xmlns:r="http://schemas.openxmlformats.org/officeDocument/2006/relationships" type="rect" r:blip="" hideGeom="1">
                <dgm:adjLst/>
              </dgm:shape>
              <dgm:presOf axis="self" ptType="node" cnt="1"/>
              <dgm:constrLst/>
              <dgm:ruleLst/>
            </dgm:layoutNode>
          </dgm:layoutNode>
          <dgm:layoutNode name="hierChild2">
            <dgm:choose name="Name21">
              <dgm:if name="Name22" func="var" arg="hierBranch" op="equ" val="l">
                <dgm:alg type="hierChild">
                  <dgm:param type="chAlign" val="r"/>
                  <dgm:param type="linDir" val="fromT"/>
                </dgm:alg>
              </dgm:if>
              <dgm:if name="Name23" func="var" arg="hierBranch" op="equ" val="r">
                <dgm:alg type="hierChild">
                  <dgm:param type="chAlign" val="l"/>
                  <dgm:param type="linDir" val="fromT"/>
                </dgm:alg>
              </dgm:if>
              <dgm:if name="Name24" func="var" arg="hierBranch" op="equ" val="hang">
                <dgm:choose name="Name25">
                  <dgm:if name="Name26" func="var" arg="dir" op="equ" val="norm">
                    <dgm:alg type="hierChild">
                      <dgm:param type="chAlign" val="l"/>
                      <dgm:param type="linDir" val="fromL"/>
                      <dgm:param type="secChAlign" val="t"/>
                      <dgm:param type="secLinDir" val="fromT"/>
                    </dgm:alg>
                  </dgm:if>
                  <dgm:else name="Name27">
                    <dgm:alg type="hierChild">
                      <dgm:param type="chAlign" val="l"/>
                      <dgm:param type="linDir" val="fromR"/>
                      <dgm:param type="secChAlign" val="t"/>
                      <dgm:param type="secLinDir" val="fromT"/>
                    </dgm:alg>
                  </dgm:else>
                </dgm:choose>
              </dgm:if>
              <dgm:else name="Name28">
                <dgm:choose name="Name29">
                  <dgm:if name="Name30" func="var" arg="dir" op="equ" val="norm">
                    <dgm:alg type="hierChild"/>
                  </dgm:if>
                  <dgm:else name="Name31">
                    <dgm:alg type="hierChild">
                      <dgm:param type="linDir" val="fromR"/>
                    </dgm:alg>
                  </dgm:else>
                </dgm:choose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a" axis="ch" ptType="nonAsst">
              <dgm:forEach name="Name32" axis="precedSib" ptType="parTrans" st="-1" cnt="1">
                <dgm:choose name="Name33">
                  <dgm:if name="Name34" func="var" arg="hierBranch" op="equ" val="std">
                    <dgm:layoutNode name="Name35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tCtr"/>
                        <dgm:param type="bendPt" val="end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36" func="var" arg="hierBranch" op="equ" val="init">
                    <dgm:layoutNode name="Name37">
                      <dgm:choose name="Name38">
                        <dgm:if name="Name39" axis="self" func="depth" op="lte" val="2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bCtr"/>
                            <dgm:param type="endPts" val="tCtr"/>
                            <dgm:param type="bendPt" val="end"/>
                          </dgm:alg>
                        </dgm:if>
                        <dgm:else name="Name40">
                          <dgm:choose name="Name41">
                            <dgm:if name="Name42" axis="par des" func="maxDepth" op="lte" val="1">
                              <dgm:choose name="Name43">
                                <dgm:if name="Name44" axis="par ch" ptType="node asst" func="cnt" op="gte" val="1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</dgm:alg>
                                </dgm:if>
                                <dgm:else name="Name45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  <dgm:param type="srcNode" val="rootConnector"/>
                                  </dgm:alg>
                                </dgm:else>
                              </dgm:choose>
                            </dgm:if>
                            <dgm:else name="Name46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tCtr"/>
                                <dgm:param type="bendPt" val="end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47" func="var" arg="hierBranch" op="equ" val="hang">
                    <dgm:layoutNode name="Name48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midL midR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else name="Name49">
                    <dgm:layoutNode name="Name50">
                      <dgm:choose name="Name51">
                        <dgm:if name="Name52" axis="self" func="depth" op="lte" val="2">
                          <dgm:choose name="Name53">
                            <dgm:if name="Name54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5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1"/>
                              </dgm:alg>
                            </dgm:else>
                          </dgm:choose>
                        </dgm:if>
                        <dgm:else name="Name56">
                          <dgm:choose name="Name57">
                            <dgm:if name="Name58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9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else>
                </dgm:choose>
              </dgm:forEach>
              <dgm:layoutNode name="hierRoot2">
                <dgm:varLst>
                  <dgm:hierBranch val="init"/>
                </dgm:varLst>
                <dgm:choose name="Name60">
                  <dgm:if name="Name61" func="var" arg="hierBranch" op="equ" val="l">
                    <dgm:choose name="Name62">
                      <dgm:if name="Name63" axis="ch" ptType="asst" func="cnt" op="gte" val="1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4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5" func="var" arg="hierBranch" op="equ" val="r">
                    <dgm:choose name="Name66">
                      <dgm:if name="Name67" axis="ch" ptType="asst" func="cnt" op="g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8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9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70" func="var" arg="hierBranch" op="equ" val="init">
                    <dgm:choose name="Name71">
                      <dgm:if name="Name72" axis="des" func="maxDepth" op="lte" val="1">
                        <dgm:choose name="Name73">
                          <dgm:if name="Name74" axis="ch" ptType="asst" func="cnt" op="gte" val="1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65"/>
                            </dgm:constrLst>
                          </dgm:if>
                          <dgm:else name="Name75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25"/>
                            </dgm:constrLst>
                          </dgm:else>
                        </dgm:choose>
                      </dgm:if>
                      <dgm:else name="Name76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77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else>
                </dgm:choose>
                <dgm:ruleLst/>
                <dgm:layoutNode name="rootComposite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78">
                    <dgm:if name="Name79" func="var" arg="hierBranch" op="equ" val="init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0" func="var" arg="hierBranch" op="equ" val="l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1" func="var" arg="hierBranch" op="equ" val="r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else name="Name82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else>
                  </dgm:choose>
                  <dgm:ruleLst/>
                  <dgm:layoutNode name="rootText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" moveWith="rootText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4">
                  <dgm:choose name="Name83">
                    <dgm:if name="Name84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85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86" func="var" arg="hierBranch" op="equ" val="hang">
                      <dgm:choose name="Name87">
                        <dgm:if name="Name88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89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90" func="var" arg="hierBranch" op="equ" val="std">
                      <dgm:choose name="Name91">
                        <dgm:if name="Name92" func="var" arg="dir" op="equ" val="norm">
                          <dgm:alg type="hierChild"/>
                        </dgm:if>
                        <dgm:else name="Name93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94" func="var" arg="hierBranch" op="equ" val="init">
                      <dgm:choose name="Name95">
                        <dgm:if name="Name96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97">
                          <dgm:choose name="Name98">
                            <dgm:if name="Name99" func="var" arg="dir" op="equ" val="norm">
                              <dgm:alg type="hierChild"/>
                            </dgm:if>
                            <dgm:else name="Name100">
                              <dgm:alg type="hierChild">
                                <dgm:param type="linDir" val="fromR"/>
                              </dgm:alg>
                            </dgm:else>
                          </dgm:choose>
                        </dgm:else>
                      </dgm:choose>
                    </dgm:if>
                    <dgm:else name="Name101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2" ref="rep2a"/>
                </dgm:layoutNode>
                <dgm:layoutNode name="hierChild5">
                  <dgm:choose name="Name103">
                    <dgm:if name="Name104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05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6" ref="rep2b"/>
                </dgm:layoutNode>
              </dgm:layoutNode>
            </dgm:forEach>
          </dgm:layoutNode>
          <dgm:layoutNode name="hierChild3">
            <dgm:choose name="Name107">
              <dgm:if name="Name108" func="var" arg="dir" op="equ" val="norm">
                <dgm:alg type="hierChild">
                  <dgm:param type="chAlign" val="l"/>
                  <dgm:param type="linDir" val="fromL"/>
                  <dgm:param type="secChAlign" val="t"/>
                  <dgm:param type="secLinDir" val="fromT"/>
                </dgm:alg>
              </dgm:if>
              <dgm:else name="Name109">
                <dgm:alg type="hierChild">
                  <dgm:param type="chAlign" val="l"/>
                  <dgm:param type="linDir" val="fromR"/>
                  <dgm:param type="secChAlign" val="t"/>
                  <dgm:param type="secLinDir" val="fromT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b" axis="ch" ptType="asst">
              <dgm:forEach name="Name110" axis="precedSib" ptType="parTrans" st="-1" cnt="1">
                <dgm:layoutNode name="Name111">
                  <dgm:alg type="conn">
                    <dgm:param type="connRout" val="bend"/>
                    <dgm:param type="dim" val="1D"/>
                    <dgm:param type="endSty" val="noArr"/>
                    <dgm:param type="begPts" val="bCtr"/>
                    <dgm:param type="endPts" val="midL midR"/>
                  </dgm:alg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layoutNode name="hierRoot3">
                <dgm:varLst>
                  <dgm:hierBranch val="init"/>
                </dgm:varLst>
                <dgm:choose name="Name112">
                  <dgm:if name="Name113" func="var" arg="hierBranch" op="equ" val="l">
                    <dgm:alg type="hierRoot">
                      <dgm:param type="hierAlign" val="tR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4" func="var" arg="hierBranch" op="equ" val="r">
                    <dgm:alg type="hierRoot">
                      <dgm:param type="hierAlign" val="tL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5" func="var" arg="hierBranch" op="equ" val="hang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6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117" func="var" arg="hierBranch" op="equ" val="init">
                    <dgm:choose name="Name118">
                      <dgm:if name="Name119" axis="des" func="maxDepth" op="l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120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121"/>
                </dgm:choose>
                <dgm:ruleLst/>
                <dgm:layoutNode name="rootComposite3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122">
                    <dgm:if name="Name123" func="var" arg="hierBranch" op="equ" val="init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4" func="var" arg="hierBranch" op="equ" val="l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5" func="var" arg="hierBranch" op="equ" val="r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else name="Name126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else>
                  </dgm:choose>
                  <dgm:ruleLst/>
                  <dgm:layoutNode name="rootText3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3" moveWith="rootText1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6">
                  <dgm:choose name="Name127">
                    <dgm:if name="Name128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129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130" func="var" arg="hierBranch" op="equ" val="hang">
                      <dgm:choose name="Name131">
                        <dgm:if name="Name132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133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134" func="var" arg="hierBranch" op="equ" val="std">
                      <dgm:choose name="Name135">
                        <dgm:if name="Name136" func="var" arg="dir" op="equ" val="norm">
                          <dgm:alg type="hierChild"/>
                        </dgm:if>
                        <dgm:else name="Name137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138" func="var" arg="hierBranch" op="equ" val="init">
                      <dgm:choose name="Name139">
                        <dgm:if name="Name140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141">
                          <dgm:alg type="hierChild"/>
                        </dgm:else>
                      </dgm:choose>
                    </dgm:if>
                    <dgm:else name="Name142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3" ref="rep2a"/>
                </dgm:layoutNode>
                <dgm:layoutNode name="hierChild7">
                  <dgm:choose name="Name144">
                    <dgm:if name="Name145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46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7" ref="rep2b"/>
                </dgm:layoutNode>
              </dgm:layoutNode>
            </dgm:forEach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432435" y="1005903"/>
            <a:ext cx="4900930" cy="68141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864870" y="1817116"/>
            <a:ext cx="4036060" cy="81121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7/16/2021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2050" b="1" i="0">
                <a:solidFill>
                  <a:schemeClr val="bg1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 sz="1200" b="0" i="0">
                <a:solidFill>
                  <a:srgbClr val="231F20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7/16/2021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2050" b="1" i="0">
                <a:solidFill>
                  <a:schemeClr val="bg1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288290" y="746315"/>
            <a:ext cx="2508123" cy="2141601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2969387" y="746315"/>
            <a:ext cx="2508123" cy="2141601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7/16/2021</a:t>
            </a:fld>
            <a:endParaRPr lang="en-US"/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2050" b="1" i="0">
                <a:solidFill>
                  <a:schemeClr val="bg1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7/16/2021</a:t>
            </a:fld>
            <a:endParaRPr lang="en-US"/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7/16/2021</a:t>
            </a:fld>
            <a:endParaRPr lang="en-US"/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4387" y="129945"/>
            <a:ext cx="4997027" cy="315471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288290" y="3017710"/>
            <a:ext cx="1326134" cy="276999"/>
          </a:xfrm>
        </p:spPr>
        <p:txBody>
          <a:bodyPr/>
          <a:lstStyle/>
          <a:p>
            <a:fld id="{B4C71EC6-210F-42DE-9C53-41977AD35B3D}" type="datetimeFigureOut">
              <a:rPr lang="ru-RU" smtClean="0"/>
              <a:t>16.07.2021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960372" y="3017710"/>
            <a:ext cx="1845056" cy="276999"/>
          </a:xfrm>
        </p:spPr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151376" y="3017710"/>
            <a:ext cx="1326134" cy="276999"/>
          </a:xfrm>
        </p:spPr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3"/>
          </p:nvPr>
        </p:nvSpPr>
        <p:spPr>
          <a:xfrm>
            <a:off x="384387" y="757132"/>
            <a:ext cx="4997027" cy="1292662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8504943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288290" y="3017710"/>
            <a:ext cx="1326134" cy="276999"/>
          </a:xfrm>
        </p:spPr>
        <p:txBody>
          <a:bodyPr/>
          <a:lstStyle/>
          <a:p>
            <a:fld id="{B4C71EC6-210F-42DE-9C53-41977AD35B3D}" type="datetimeFigureOut">
              <a:rPr lang="ru-RU" smtClean="0"/>
              <a:t>16.07.2021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1960372" y="3017710"/>
            <a:ext cx="1845056" cy="276999"/>
          </a:xfrm>
        </p:spPr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4151376" y="3017710"/>
            <a:ext cx="1326134" cy="276999"/>
          </a:xfrm>
        </p:spPr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4826207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32437" y="1008009"/>
            <a:ext cx="4900931" cy="695540"/>
          </a:xfrm>
        </p:spPr>
        <p:txBody>
          <a:bodyPr>
            <a:normAutofit/>
          </a:bodyPr>
          <a:lstStyle>
            <a:lvl1pPr>
              <a:defRPr sz="1703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64871" y="1838748"/>
            <a:ext cx="4036060" cy="184666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28828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57657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86485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15313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144142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172970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201799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230627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</p:spTree>
    <p:extLst>
      <p:ext uri="{BB962C8B-B14F-4D97-AF65-F5344CB8AC3E}">
        <p14:creationId xmlns:p14="http://schemas.microsoft.com/office/powerpoint/2010/main" val="369946899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9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g object 16"/>
          <p:cNvSpPr/>
          <p:nvPr/>
        </p:nvSpPr>
        <p:spPr>
          <a:xfrm>
            <a:off x="66840" y="536168"/>
            <a:ext cx="5650865" cy="2649220"/>
          </a:xfrm>
          <a:custGeom>
            <a:avLst/>
            <a:gdLst/>
            <a:ahLst/>
            <a:cxnLst/>
            <a:rect l="l" t="t" r="r" b="b"/>
            <a:pathLst>
              <a:path w="5650865" h="2649220">
                <a:moveTo>
                  <a:pt x="5650712" y="24434"/>
                </a:moveTo>
                <a:lnTo>
                  <a:pt x="5626328" y="24434"/>
                </a:lnTo>
                <a:lnTo>
                  <a:pt x="5626328" y="2624975"/>
                </a:lnTo>
                <a:lnTo>
                  <a:pt x="5650712" y="2624975"/>
                </a:lnTo>
                <a:lnTo>
                  <a:pt x="5650712" y="24434"/>
                </a:lnTo>
                <a:close/>
              </a:path>
              <a:path w="5650865" h="2649220">
                <a:moveTo>
                  <a:pt x="5650712" y="0"/>
                </a:moveTo>
                <a:lnTo>
                  <a:pt x="0" y="0"/>
                </a:lnTo>
                <a:lnTo>
                  <a:pt x="0" y="24130"/>
                </a:lnTo>
                <a:lnTo>
                  <a:pt x="0" y="2625090"/>
                </a:lnTo>
                <a:lnTo>
                  <a:pt x="0" y="2649220"/>
                </a:lnTo>
                <a:lnTo>
                  <a:pt x="5650712" y="2649220"/>
                </a:lnTo>
                <a:lnTo>
                  <a:pt x="5650712" y="2625090"/>
                </a:lnTo>
                <a:lnTo>
                  <a:pt x="24384" y="2625090"/>
                </a:lnTo>
                <a:lnTo>
                  <a:pt x="24384" y="24130"/>
                </a:lnTo>
                <a:lnTo>
                  <a:pt x="5650712" y="24130"/>
                </a:lnTo>
                <a:lnTo>
                  <a:pt x="5650712" y="0"/>
                </a:lnTo>
                <a:close/>
              </a:path>
            </a:pathLst>
          </a:custGeom>
          <a:solidFill>
            <a:srgbClr val="00A65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bg object 17"/>
          <p:cNvSpPr/>
          <p:nvPr/>
        </p:nvSpPr>
        <p:spPr>
          <a:xfrm>
            <a:off x="66848" y="71163"/>
            <a:ext cx="5650865" cy="429259"/>
          </a:xfrm>
          <a:custGeom>
            <a:avLst/>
            <a:gdLst/>
            <a:ahLst/>
            <a:cxnLst/>
            <a:rect l="l" t="t" r="r" b="b"/>
            <a:pathLst>
              <a:path w="5650865" h="429259">
                <a:moveTo>
                  <a:pt x="5650710" y="0"/>
                </a:moveTo>
                <a:lnTo>
                  <a:pt x="0" y="0"/>
                </a:lnTo>
                <a:lnTo>
                  <a:pt x="0" y="428871"/>
                </a:lnTo>
                <a:lnTo>
                  <a:pt x="5650710" y="428871"/>
                </a:lnTo>
                <a:lnTo>
                  <a:pt x="5650710" y="0"/>
                </a:lnTo>
                <a:close/>
              </a:path>
            </a:pathLst>
          </a:custGeom>
          <a:solidFill>
            <a:srgbClr val="2365C7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300752" y="102424"/>
            <a:ext cx="5164295" cy="63881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2050" b="1" i="0">
                <a:solidFill>
                  <a:schemeClr val="bg1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415278" y="1083504"/>
            <a:ext cx="4935243" cy="142493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1200" b="0" i="0">
                <a:solidFill>
                  <a:srgbClr val="231F20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1960372" y="3017710"/>
            <a:ext cx="1845056" cy="16224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288290" y="3017710"/>
            <a:ext cx="1326134" cy="16224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7/16/2021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4151376" y="3017710"/>
            <a:ext cx="1326134" cy="16224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</p:sldLayoutIdLst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gif"/><Relationship Id="rId1" Type="http://schemas.openxmlformats.org/officeDocument/2006/relationships/slideLayout" Target="../slideLayouts/slideLayout6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gif"/><Relationship Id="rId1" Type="http://schemas.openxmlformats.org/officeDocument/2006/relationships/slideLayout" Target="../slideLayouts/slideLayout8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1535"/>
            <a:ext cx="5760085" cy="1021080"/>
          </a:xfrm>
          <a:custGeom>
            <a:avLst/>
            <a:gdLst/>
            <a:ahLst/>
            <a:cxnLst/>
            <a:rect l="l" t="t" r="r" b="b"/>
            <a:pathLst>
              <a:path w="5760085" h="1021080">
                <a:moveTo>
                  <a:pt x="5759640" y="0"/>
                </a:moveTo>
                <a:lnTo>
                  <a:pt x="0" y="0"/>
                </a:lnTo>
                <a:lnTo>
                  <a:pt x="0" y="1020952"/>
                </a:lnTo>
                <a:lnTo>
                  <a:pt x="5759640" y="1020952"/>
                </a:lnTo>
                <a:lnTo>
                  <a:pt x="5759640" y="0"/>
                </a:lnTo>
                <a:close/>
              </a:path>
            </a:pathLst>
          </a:custGeom>
          <a:solidFill>
            <a:srgbClr val="2365C7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1028959" y="318378"/>
            <a:ext cx="3691049" cy="330218"/>
          </a:xfrm>
          <a:prstGeom prst="rect">
            <a:avLst/>
          </a:prstGeom>
        </p:spPr>
        <p:txBody>
          <a:bodyPr vert="horz" wrap="square" lIns="0" tIns="14604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14"/>
              </a:spcBef>
            </a:pPr>
            <a:r>
              <a:rPr lang="en-US" dirty="0"/>
              <a:t>T</a:t>
            </a:r>
            <a:r>
              <a:rPr lang="uz-Cyrl-UZ" dirty="0"/>
              <a:t>anlov </a:t>
            </a:r>
            <a:r>
              <a:rPr lang="en-US" dirty="0" smtClean="0"/>
              <a:t>o‘</a:t>
            </a:r>
            <a:r>
              <a:rPr lang="uz-Cyrl-UZ" dirty="0" smtClean="0"/>
              <a:t>quv </a:t>
            </a:r>
            <a:r>
              <a:rPr lang="uz-Cyrl-UZ" dirty="0"/>
              <a:t>moduli </a:t>
            </a:r>
            <a:endParaRPr sz="2000" dirty="0"/>
          </a:p>
        </p:txBody>
      </p:sp>
      <p:sp>
        <p:nvSpPr>
          <p:cNvPr id="4" name="object 4"/>
          <p:cNvSpPr txBox="1"/>
          <p:nvPr/>
        </p:nvSpPr>
        <p:spPr>
          <a:xfrm>
            <a:off x="888092" y="1277889"/>
            <a:ext cx="4723078" cy="527067"/>
          </a:xfrm>
          <a:prstGeom prst="rect">
            <a:avLst/>
          </a:prstGeom>
        </p:spPr>
        <p:txBody>
          <a:bodyPr vert="horz" wrap="square" lIns="0" tIns="13970" rIns="0" bIns="0" rtlCol="0">
            <a:spAutoFit/>
          </a:bodyPr>
          <a:lstStyle/>
          <a:p>
            <a:pPr marL="18415" algn="ctr">
              <a:lnSpc>
                <a:spcPts val="1950"/>
              </a:lnSpc>
              <a:spcBef>
                <a:spcPts val="110"/>
              </a:spcBef>
            </a:pPr>
            <a:r>
              <a:rPr sz="1750" b="1" i="1" dirty="0" err="1">
                <a:solidFill>
                  <a:srgbClr val="2365C7"/>
                </a:solidFill>
                <a:latin typeface="Arial"/>
                <a:cs typeface="Arial"/>
              </a:rPr>
              <a:t>Mavzu</a:t>
            </a:r>
            <a:r>
              <a:rPr sz="1750" b="1" i="1" dirty="0">
                <a:solidFill>
                  <a:srgbClr val="2365C7"/>
                </a:solidFill>
                <a:latin typeface="Arial"/>
                <a:cs typeface="Arial"/>
              </a:rPr>
              <a:t>:</a:t>
            </a:r>
            <a:r>
              <a:rPr lang="en-US" sz="1750" b="1" i="1" dirty="0">
                <a:solidFill>
                  <a:srgbClr val="2365C7"/>
                </a:solidFill>
                <a:latin typeface="Arial"/>
                <a:cs typeface="Arial"/>
              </a:rPr>
              <a:t> </a:t>
            </a:r>
            <a:r>
              <a:rPr lang="en-US" b="1" i="1" dirty="0" err="1"/>
              <a:t>Aruz</a:t>
            </a:r>
            <a:r>
              <a:rPr lang="en-US" b="1" i="1" dirty="0"/>
              <a:t> </a:t>
            </a:r>
            <a:r>
              <a:rPr lang="en-US" b="1" i="1" dirty="0" err="1"/>
              <a:t>she’r</a:t>
            </a:r>
            <a:r>
              <a:rPr lang="en-US" b="1" i="1" dirty="0"/>
              <a:t> </a:t>
            </a:r>
            <a:r>
              <a:rPr lang="en-US" b="1" i="1" dirty="0" err="1" smtClean="0"/>
              <a:t>o‘lchovining</a:t>
            </a:r>
            <a:r>
              <a:rPr lang="en-US" b="1" i="1" dirty="0" smtClean="0"/>
              <a:t> </a:t>
            </a:r>
            <a:r>
              <a:rPr lang="en-US" b="1" i="1" dirty="0" err="1"/>
              <a:t>muhim</a:t>
            </a:r>
            <a:r>
              <a:rPr lang="en-US" b="1" i="1" dirty="0"/>
              <a:t> </a:t>
            </a:r>
            <a:r>
              <a:rPr lang="en-US" b="1" i="1" dirty="0" err="1"/>
              <a:t>nazariy</a:t>
            </a:r>
            <a:r>
              <a:rPr lang="en-US" b="1" i="1" dirty="0"/>
              <a:t> </a:t>
            </a:r>
            <a:r>
              <a:rPr lang="en-US" b="1" i="1" dirty="0" err="1"/>
              <a:t>asoslari</a:t>
            </a:r>
            <a:r>
              <a:rPr lang="en-US" b="1" i="1" dirty="0"/>
              <a:t> </a:t>
            </a:r>
            <a:endParaRPr sz="1750" b="1" i="1" dirty="0">
              <a:latin typeface="Arial"/>
              <a:cs typeface="Arial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847293" y="2479788"/>
            <a:ext cx="3644176" cy="75899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32384">
              <a:lnSpc>
                <a:spcPts val="1989"/>
              </a:lnSpc>
            </a:pPr>
            <a:r>
              <a:rPr lang="en-US" sz="1400" b="1" dirty="0" err="1">
                <a:solidFill>
                  <a:srgbClr val="231F20"/>
                </a:solidFill>
                <a:latin typeface="Arial"/>
                <a:cs typeface="Arial"/>
              </a:rPr>
              <a:t>O‘qituvchi</a:t>
            </a:r>
            <a:r>
              <a:rPr lang="en-US" sz="1400" b="1" dirty="0">
                <a:solidFill>
                  <a:srgbClr val="231F20"/>
                </a:solidFill>
                <a:latin typeface="Arial"/>
                <a:cs typeface="Arial"/>
              </a:rPr>
              <a:t>: </a:t>
            </a:r>
            <a:r>
              <a:rPr lang="en-US" sz="1400" b="1" dirty="0" err="1"/>
              <a:t>filologiya</a:t>
            </a:r>
            <a:r>
              <a:rPr lang="en-US" sz="1400" b="1" dirty="0"/>
              <a:t> </a:t>
            </a:r>
            <a:r>
              <a:rPr lang="en-US" sz="1400" b="1" dirty="0" err="1" smtClean="0"/>
              <a:t>fanlari</a:t>
            </a:r>
            <a:r>
              <a:rPr lang="en-US" sz="1400" b="1" dirty="0" smtClean="0"/>
              <a:t> </a:t>
            </a:r>
            <a:r>
              <a:rPr lang="en-US" sz="1400" b="1" dirty="0" err="1" smtClean="0"/>
              <a:t>nomzodi</a:t>
            </a:r>
            <a:r>
              <a:rPr lang="en-US" sz="1400" b="1" dirty="0" smtClean="0"/>
              <a:t>, dots </a:t>
            </a:r>
            <a:r>
              <a:rPr lang="en-US" sz="1400" b="1" dirty="0" err="1" smtClean="0"/>
              <a:t>O.Fayzullayeva</a:t>
            </a:r>
            <a:endParaRPr lang="en-US" sz="1400" b="1" dirty="0" smtClean="0"/>
          </a:p>
          <a:p>
            <a:pPr marL="32384">
              <a:lnSpc>
                <a:spcPts val="1989"/>
              </a:lnSpc>
            </a:pPr>
            <a:endParaRPr lang="en-US" sz="1400" b="1" dirty="0">
              <a:latin typeface="Arial"/>
              <a:cs typeface="Arial"/>
            </a:endParaRPr>
          </a:p>
        </p:txBody>
      </p:sp>
      <p:sp>
        <p:nvSpPr>
          <p:cNvPr id="6" name="object 6"/>
          <p:cNvSpPr/>
          <p:nvPr/>
        </p:nvSpPr>
        <p:spPr>
          <a:xfrm>
            <a:off x="442939" y="1201941"/>
            <a:ext cx="344170" cy="740410"/>
          </a:xfrm>
          <a:custGeom>
            <a:avLst/>
            <a:gdLst/>
            <a:ahLst/>
            <a:cxnLst/>
            <a:rect l="l" t="t" r="r" b="b"/>
            <a:pathLst>
              <a:path w="344170" h="740410">
                <a:moveTo>
                  <a:pt x="343828" y="0"/>
                </a:moveTo>
                <a:lnTo>
                  <a:pt x="0" y="0"/>
                </a:lnTo>
                <a:lnTo>
                  <a:pt x="0" y="740144"/>
                </a:lnTo>
                <a:lnTo>
                  <a:pt x="343828" y="740144"/>
                </a:lnTo>
                <a:lnTo>
                  <a:pt x="343828" y="0"/>
                </a:lnTo>
                <a:close/>
              </a:path>
            </a:pathLst>
          </a:custGeom>
          <a:solidFill>
            <a:srgbClr val="2365C7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431185" y="2442154"/>
            <a:ext cx="344170" cy="568691"/>
          </a:xfrm>
          <a:custGeom>
            <a:avLst/>
            <a:gdLst/>
            <a:ahLst/>
            <a:cxnLst/>
            <a:rect l="l" t="t" r="r" b="b"/>
            <a:pathLst>
              <a:path w="344170" h="680719">
                <a:moveTo>
                  <a:pt x="343828" y="0"/>
                </a:moveTo>
                <a:lnTo>
                  <a:pt x="0" y="0"/>
                </a:lnTo>
                <a:lnTo>
                  <a:pt x="0" y="680457"/>
                </a:lnTo>
                <a:lnTo>
                  <a:pt x="343828" y="680457"/>
                </a:lnTo>
                <a:lnTo>
                  <a:pt x="343828" y="0"/>
                </a:lnTo>
                <a:close/>
              </a:path>
            </a:pathLst>
          </a:custGeom>
          <a:solidFill>
            <a:srgbClr val="939598"/>
          </a:solidFill>
        </p:spPr>
        <p:txBody>
          <a:bodyPr wrap="square" lIns="0" tIns="0" rIns="0" bIns="0" rtlCol="0"/>
          <a:lstStyle/>
          <a:p>
            <a:endParaRPr/>
          </a:p>
        </p:txBody>
      </p:sp>
      <p:grpSp>
        <p:nvGrpSpPr>
          <p:cNvPr id="8" name="object 8"/>
          <p:cNvGrpSpPr/>
          <p:nvPr/>
        </p:nvGrpSpPr>
        <p:grpSpPr>
          <a:xfrm>
            <a:off x="4536916" y="2186517"/>
            <a:ext cx="1064031" cy="935864"/>
            <a:chOff x="3717061" y="1276522"/>
            <a:chExt cx="1677670" cy="1548765"/>
          </a:xfrm>
        </p:grpSpPr>
        <p:sp>
          <p:nvSpPr>
            <p:cNvPr id="9" name="object 9"/>
            <p:cNvSpPr/>
            <p:nvPr/>
          </p:nvSpPr>
          <p:spPr>
            <a:xfrm>
              <a:off x="3717061" y="1276522"/>
              <a:ext cx="1677670" cy="1548765"/>
            </a:xfrm>
            <a:custGeom>
              <a:avLst/>
              <a:gdLst/>
              <a:ahLst/>
              <a:cxnLst/>
              <a:rect l="l" t="t" r="r" b="b"/>
              <a:pathLst>
                <a:path w="1677670" h="1548764">
                  <a:moveTo>
                    <a:pt x="1677394" y="0"/>
                  </a:moveTo>
                  <a:lnTo>
                    <a:pt x="0" y="0"/>
                  </a:lnTo>
                  <a:lnTo>
                    <a:pt x="0" y="1548273"/>
                  </a:lnTo>
                  <a:lnTo>
                    <a:pt x="1677394" y="1548273"/>
                  </a:lnTo>
                  <a:lnTo>
                    <a:pt x="1677394" y="0"/>
                  </a:lnTo>
                  <a:close/>
                </a:path>
              </a:pathLst>
            </a:custGeom>
            <a:solidFill>
              <a:srgbClr val="D1D3D4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0" name="object 10"/>
            <p:cNvSpPr/>
            <p:nvPr/>
          </p:nvSpPr>
          <p:spPr>
            <a:xfrm>
              <a:off x="4098456" y="2410310"/>
              <a:ext cx="62230" cy="414655"/>
            </a:xfrm>
            <a:custGeom>
              <a:avLst/>
              <a:gdLst/>
              <a:ahLst/>
              <a:cxnLst/>
              <a:rect l="l" t="t" r="r" b="b"/>
              <a:pathLst>
                <a:path w="62229" h="414655">
                  <a:moveTo>
                    <a:pt x="0" y="0"/>
                  </a:moveTo>
                  <a:lnTo>
                    <a:pt x="0" y="414486"/>
                  </a:lnTo>
                  <a:lnTo>
                    <a:pt x="61771" y="414486"/>
                  </a:lnTo>
                  <a:lnTo>
                    <a:pt x="61771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F0D3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1" name="object 11"/>
            <p:cNvSpPr/>
            <p:nvPr/>
          </p:nvSpPr>
          <p:spPr>
            <a:xfrm>
              <a:off x="4345653" y="2410310"/>
              <a:ext cx="62230" cy="414655"/>
            </a:xfrm>
            <a:custGeom>
              <a:avLst/>
              <a:gdLst/>
              <a:ahLst/>
              <a:cxnLst/>
              <a:rect l="l" t="t" r="r" b="b"/>
              <a:pathLst>
                <a:path w="62229" h="414655">
                  <a:moveTo>
                    <a:pt x="61812" y="0"/>
                  </a:moveTo>
                  <a:lnTo>
                    <a:pt x="61812" y="414486"/>
                  </a:lnTo>
                  <a:lnTo>
                    <a:pt x="0" y="414486"/>
                  </a:lnTo>
                  <a:lnTo>
                    <a:pt x="0" y="0"/>
                  </a:lnTo>
                  <a:lnTo>
                    <a:pt x="61812" y="0"/>
                  </a:lnTo>
                  <a:close/>
                </a:path>
              </a:pathLst>
            </a:custGeom>
            <a:solidFill>
              <a:srgbClr val="FFD9D4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2" name="object 12"/>
            <p:cNvSpPr/>
            <p:nvPr/>
          </p:nvSpPr>
          <p:spPr>
            <a:xfrm>
              <a:off x="5373662" y="2224924"/>
              <a:ext cx="20955" cy="52069"/>
            </a:xfrm>
            <a:custGeom>
              <a:avLst/>
              <a:gdLst/>
              <a:ahLst/>
              <a:cxnLst/>
              <a:rect l="l" t="t" r="r" b="b"/>
              <a:pathLst>
                <a:path w="20954" h="52069">
                  <a:moveTo>
                    <a:pt x="0" y="0"/>
                  </a:moveTo>
                  <a:lnTo>
                    <a:pt x="20793" y="51981"/>
                  </a:lnTo>
                  <a:lnTo>
                    <a:pt x="20793" y="15596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85453D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3" name="object 13"/>
            <p:cNvSpPr/>
            <p:nvPr/>
          </p:nvSpPr>
          <p:spPr>
            <a:xfrm>
              <a:off x="3717061" y="2410353"/>
              <a:ext cx="1677670" cy="123825"/>
            </a:xfrm>
            <a:custGeom>
              <a:avLst/>
              <a:gdLst/>
              <a:ahLst/>
              <a:cxnLst/>
              <a:rect l="l" t="t" r="r" b="b"/>
              <a:pathLst>
                <a:path w="1677670" h="123825">
                  <a:moveTo>
                    <a:pt x="0" y="123595"/>
                  </a:moveTo>
                  <a:lnTo>
                    <a:pt x="1677394" y="123595"/>
                  </a:lnTo>
                  <a:lnTo>
                    <a:pt x="1677394" y="0"/>
                  </a:lnTo>
                  <a:lnTo>
                    <a:pt x="0" y="0"/>
                  </a:lnTo>
                  <a:lnTo>
                    <a:pt x="0" y="123595"/>
                  </a:lnTo>
                  <a:close/>
                </a:path>
              </a:pathLst>
            </a:custGeom>
            <a:solidFill>
              <a:srgbClr val="A45E43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4" name="object 14"/>
            <p:cNvSpPr/>
            <p:nvPr/>
          </p:nvSpPr>
          <p:spPr>
            <a:xfrm>
              <a:off x="3717061" y="1276527"/>
              <a:ext cx="1677670" cy="1134110"/>
            </a:xfrm>
            <a:custGeom>
              <a:avLst/>
              <a:gdLst/>
              <a:ahLst/>
              <a:cxnLst/>
              <a:rect l="l" t="t" r="r" b="b"/>
              <a:pathLst>
                <a:path w="1677670" h="1134110">
                  <a:moveTo>
                    <a:pt x="1677390" y="0"/>
                  </a:moveTo>
                  <a:lnTo>
                    <a:pt x="0" y="0"/>
                  </a:lnTo>
                  <a:lnTo>
                    <a:pt x="0" y="1133830"/>
                  </a:lnTo>
                  <a:lnTo>
                    <a:pt x="1677390" y="1133830"/>
                  </a:lnTo>
                  <a:lnTo>
                    <a:pt x="1677390" y="1005306"/>
                  </a:lnTo>
                  <a:lnTo>
                    <a:pt x="1677390" y="75222"/>
                  </a:lnTo>
                  <a:lnTo>
                    <a:pt x="1677390" y="0"/>
                  </a:lnTo>
                  <a:close/>
                </a:path>
              </a:pathLst>
            </a:custGeom>
            <a:solidFill>
              <a:srgbClr val="00A65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5" name="object 15"/>
            <p:cNvSpPr/>
            <p:nvPr/>
          </p:nvSpPr>
          <p:spPr>
            <a:xfrm>
              <a:off x="4592872" y="1699579"/>
              <a:ext cx="62230" cy="175260"/>
            </a:xfrm>
            <a:custGeom>
              <a:avLst/>
              <a:gdLst/>
              <a:ahLst/>
              <a:cxnLst/>
              <a:rect l="l" t="t" r="r" b="b"/>
              <a:pathLst>
                <a:path w="62229" h="175260">
                  <a:moveTo>
                    <a:pt x="30906" y="0"/>
                  </a:moveTo>
                  <a:lnTo>
                    <a:pt x="18877" y="2431"/>
                  </a:lnTo>
                  <a:lnTo>
                    <a:pt x="9053" y="9062"/>
                  </a:lnTo>
                  <a:lnTo>
                    <a:pt x="2429" y="18893"/>
                  </a:lnTo>
                  <a:lnTo>
                    <a:pt x="0" y="30928"/>
                  </a:lnTo>
                  <a:lnTo>
                    <a:pt x="0" y="175121"/>
                  </a:lnTo>
                  <a:lnTo>
                    <a:pt x="61812" y="175121"/>
                  </a:lnTo>
                  <a:lnTo>
                    <a:pt x="61812" y="30928"/>
                  </a:lnTo>
                  <a:lnTo>
                    <a:pt x="59380" y="18893"/>
                  </a:lnTo>
                  <a:lnTo>
                    <a:pt x="52751" y="9062"/>
                  </a:lnTo>
                  <a:lnTo>
                    <a:pt x="42926" y="2431"/>
                  </a:lnTo>
                  <a:lnTo>
                    <a:pt x="30906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6" name="object 16"/>
            <p:cNvSpPr/>
            <p:nvPr/>
          </p:nvSpPr>
          <p:spPr>
            <a:xfrm>
              <a:off x="4191152" y="1843817"/>
              <a:ext cx="587375" cy="185420"/>
            </a:xfrm>
            <a:custGeom>
              <a:avLst/>
              <a:gdLst/>
              <a:ahLst/>
              <a:cxnLst/>
              <a:rect l="l" t="t" r="r" b="b"/>
              <a:pathLst>
                <a:path w="587375" h="185419">
                  <a:moveTo>
                    <a:pt x="494417" y="0"/>
                  </a:moveTo>
                  <a:lnTo>
                    <a:pt x="432626" y="0"/>
                  </a:lnTo>
                  <a:lnTo>
                    <a:pt x="420597" y="2426"/>
                  </a:lnTo>
                  <a:lnTo>
                    <a:pt x="410773" y="9043"/>
                  </a:lnTo>
                  <a:lnTo>
                    <a:pt x="404149" y="18859"/>
                  </a:lnTo>
                  <a:lnTo>
                    <a:pt x="401720" y="30883"/>
                  </a:lnTo>
                  <a:lnTo>
                    <a:pt x="404149" y="42923"/>
                  </a:lnTo>
                  <a:lnTo>
                    <a:pt x="410773" y="52746"/>
                  </a:lnTo>
                  <a:lnTo>
                    <a:pt x="420597" y="59364"/>
                  </a:lnTo>
                  <a:lnTo>
                    <a:pt x="432626" y="61790"/>
                  </a:lnTo>
                  <a:lnTo>
                    <a:pt x="494417" y="61790"/>
                  </a:lnTo>
                  <a:lnTo>
                    <a:pt x="506437" y="64221"/>
                  </a:lnTo>
                  <a:lnTo>
                    <a:pt x="516262" y="70848"/>
                  </a:lnTo>
                  <a:lnTo>
                    <a:pt x="522890" y="80671"/>
                  </a:lnTo>
                  <a:lnTo>
                    <a:pt x="525322" y="92689"/>
                  </a:lnTo>
                  <a:lnTo>
                    <a:pt x="522890" y="104712"/>
                  </a:lnTo>
                  <a:lnTo>
                    <a:pt x="516262" y="114537"/>
                  </a:lnTo>
                  <a:lnTo>
                    <a:pt x="506437" y="121164"/>
                  </a:lnTo>
                  <a:lnTo>
                    <a:pt x="494417" y="123595"/>
                  </a:lnTo>
                  <a:lnTo>
                    <a:pt x="0" y="123595"/>
                  </a:lnTo>
                  <a:lnTo>
                    <a:pt x="0" y="185385"/>
                  </a:lnTo>
                  <a:lnTo>
                    <a:pt x="494417" y="185385"/>
                  </a:lnTo>
                  <a:lnTo>
                    <a:pt x="530470" y="178092"/>
                  </a:lnTo>
                  <a:lnTo>
                    <a:pt x="559943" y="158211"/>
                  </a:lnTo>
                  <a:lnTo>
                    <a:pt x="579830" y="128743"/>
                  </a:lnTo>
                  <a:lnTo>
                    <a:pt x="587127" y="92689"/>
                  </a:lnTo>
                  <a:lnTo>
                    <a:pt x="579830" y="56640"/>
                  </a:lnTo>
                  <a:lnTo>
                    <a:pt x="559943" y="27174"/>
                  </a:lnTo>
                  <a:lnTo>
                    <a:pt x="530470" y="7294"/>
                  </a:lnTo>
                  <a:lnTo>
                    <a:pt x="494417" y="0"/>
                  </a:lnTo>
                  <a:close/>
                </a:path>
              </a:pathLst>
            </a:custGeom>
            <a:solidFill>
              <a:srgbClr val="FFD9D4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7" name="object 17"/>
            <p:cNvSpPr/>
            <p:nvPr/>
          </p:nvSpPr>
          <p:spPr>
            <a:xfrm>
              <a:off x="4232343" y="1915896"/>
              <a:ext cx="206375" cy="494665"/>
            </a:xfrm>
            <a:custGeom>
              <a:avLst/>
              <a:gdLst/>
              <a:ahLst/>
              <a:cxnLst/>
              <a:rect l="l" t="t" r="r" b="b"/>
              <a:pathLst>
                <a:path w="206375" h="494664">
                  <a:moveTo>
                    <a:pt x="123616" y="0"/>
                  </a:moveTo>
                  <a:lnTo>
                    <a:pt x="0" y="0"/>
                  </a:lnTo>
                  <a:lnTo>
                    <a:pt x="0" y="494456"/>
                  </a:lnTo>
                  <a:lnTo>
                    <a:pt x="206028" y="494456"/>
                  </a:lnTo>
                  <a:lnTo>
                    <a:pt x="206028" y="82422"/>
                  </a:lnTo>
                  <a:lnTo>
                    <a:pt x="199552" y="50342"/>
                  </a:lnTo>
                  <a:lnTo>
                    <a:pt x="181891" y="24143"/>
                  </a:lnTo>
                  <a:lnTo>
                    <a:pt x="155696" y="6477"/>
                  </a:lnTo>
                  <a:lnTo>
                    <a:pt x="123616" y="0"/>
                  </a:lnTo>
                  <a:close/>
                </a:path>
              </a:pathLst>
            </a:custGeom>
            <a:solidFill>
              <a:srgbClr val="2365C7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8" name="object 18"/>
            <p:cNvSpPr/>
            <p:nvPr/>
          </p:nvSpPr>
          <p:spPr>
            <a:xfrm>
              <a:off x="3717061" y="1604614"/>
              <a:ext cx="535940" cy="424815"/>
            </a:xfrm>
            <a:custGeom>
              <a:avLst/>
              <a:gdLst/>
              <a:ahLst/>
              <a:cxnLst/>
              <a:rect l="l" t="t" r="r" b="b"/>
              <a:pathLst>
                <a:path w="535939" h="424814">
                  <a:moveTo>
                    <a:pt x="0" y="0"/>
                  </a:moveTo>
                  <a:lnTo>
                    <a:pt x="0" y="217803"/>
                  </a:lnTo>
                  <a:lnTo>
                    <a:pt x="11393" y="238082"/>
                  </a:lnTo>
                  <a:lnTo>
                    <a:pt x="37126" y="273986"/>
                  </a:lnTo>
                  <a:lnTo>
                    <a:pt x="66554" y="306804"/>
                  </a:lnTo>
                  <a:lnTo>
                    <a:pt x="99372" y="336231"/>
                  </a:lnTo>
                  <a:lnTo>
                    <a:pt x="135276" y="361964"/>
                  </a:lnTo>
                  <a:lnTo>
                    <a:pt x="173964" y="383699"/>
                  </a:lnTo>
                  <a:lnTo>
                    <a:pt x="215131" y="401133"/>
                  </a:lnTo>
                  <a:lnTo>
                    <a:pt x="258475" y="413961"/>
                  </a:lnTo>
                  <a:lnTo>
                    <a:pt x="303690" y="421881"/>
                  </a:lnTo>
                  <a:lnTo>
                    <a:pt x="350474" y="424589"/>
                  </a:lnTo>
                  <a:lnTo>
                    <a:pt x="535881" y="424589"/>
                  </a:lnTo>
                  <a:lnTo>
                    <a:pt x="535881" y="362798"/>
                  </a:lnTo>
                  <a:lnTo>
                    <a:pt x="350474" y="362798"/>
                  </a:lnTo>
                  <a:lnTo>
                    <a:pt x="304411" y="359689"/>
                  </a:lnTo>
                  <a:lnTo>
                    <a:pt x="260214" y="350636"/>
                  </a:lnTo>
                  <a:lnTo>
                    <a:pt x="218288" y="336044"/>
                  </a:lnTo>
                  <a:lnTo>
                    <a:pt x="179043" y="316324"/>
                  </a:lnTo>
                  <a:lnTo>
                    <a:pt x="142887" y="291883"/>
                  </a:lnTo>
                  <a:lnTo>
                    <a:pt x="110228" y="263129"/>
                  </a:lnTo>
                  <a:lnTo>
                    <a:pt x="81474" y="230471"/>
                  </a:lnTo>
                  <a:lnTo>
                    <a:pt x="57032" y="194315"/>
                  </a:lnTo>
                  <a:lnTo>
                    <a:pt x="37312" y="155071"/>
                  </a:lnTo>
                  <a:lnTo>
                    <a:pt x="22721" y="113147"/>
                  </a:lnTo>
                  <a:lnTo>
                    <a:pt x="13667" y="68951"/>
                  </a:lnTo>
                  <a:lnTo>
                    <a:pt x="10558" y="22890"/>
                  </a:lnTo>
                  <a:lnTo>
                    <a:pt x="8132" y="10850"/>
                  </a:lnTo>
                  <a:lnTo>
                    <a:pt x="1513" y="1021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F0D3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9" name="object 19"/>
            <p:cNvSpPr/>
            <p:nvPr/>
          </p:nvSpPr>
          <p:spPr>
            <a:xfrm>
              <a:off x="4067535" y="1915896"/>
              <a:ext cx="247650" cy="494665"/>
            </a:xfrm>
            <a:custGeom>
              <a:avLst/>
              <a:gdLst/>
              <a:ahLst/>
              <a:cxnLst/>
              <a:rect l="l" t="t" r="r" b="b"/>
              <a:pathLst>
                <a:path w="247650" h="494664">
                  <a:moveTo>
                    <a:pt x="164807" y="0"/>
                  </a:moveTo>
                  <a:lnTo>
                    <a:pt x="82403" y="0"/>
                  </a:lnTo>
                  <a:lnTo>
                    <a:pt x="50327" y="6477"/>
                  </a:lnTo>
                  <a:lnTo>
                    <a:pt x="24134" y="24143"/>
                  </a:lnTo>
                  <a:lnTo>
                    <a:pt x="6475" y="50342"/>
                  </a:lnTo>
                  <a:lnTo>
                    <a:pt x="0" y="82422"/>
                  </a:lnTo>
                  <a:lnTo>
                    <a:pt x="0" y="494456"/>
                  </a:lnTo>
                  <a:lnTo>
                    <a:pt x="247233" y="494456"/>
                  </a:lnTo>
                  <a:lnTo>
                    <a:pt x="247233" y="82422"/>
                  </a:lnTo>
                  <a:lnTo>
                    <a:pt x="240755" y="50342"/>
                  </a:lnTo>
                  <a:lnTo>
                    <a:pt x="223089" y="24143"/>
                  </a:lnTo>
                  <a:lnTo>
                    <a:pt x="196889" y="6477"/>
                  </a:lnTo>
                  <a:lnTo>
                    <a:pt x="164807" y="0"/>
                  </a:lnTo>
                  <a:close/>
                </a:path>
              </a:pathLst>
            </a:custGeom>
            <a:solidFill>
              <a:srgbClr val="0095DA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0" name="object 20"/>
            <p:cNvSpPr/>
            <p:nvPr/>
          </p:nvSpPr>
          <p:spPr>
            <a:xfrm>
              <a:off x="4314769" y="2286728"/>
              <a:ext cx="185420" cy="370840"/>
            </a:xfrm>
            <a:custGeom>
              <a:avLst/>
              <a:gdLst/>
              <a:ahLst/>
              <a:cxnLst/>
              <a:rect l="l" t="t" r="r" b="b"/>
              <a:pathLst>
                <a:path w="185420" h="370839">
                  <a:moveTo>
                    <a:pt x="123602" y="0"/>
                  </a:moveTo>
                  <a:lnTo>
                    <a:pt x="0" y="0"/>
                  </a:lnTo>
                  <a:lnTo>
                    <a:pt x="61790" y="370822"/>
                  </a:lnTo>
                  <a:lnTo>
                    <a:pt x="185393" y="370822"/>
                  </a:lnTo>
                  <a:lnTo>
                    <a:pt x="185393" y="163447"/>
                  </a:lnTo>
                  <a:lnTo>
                    <a:pt x="181143" y="117593"/>
                  </a:lnTo>
                  <a:lnTo>
                    <a:pt x="168911" y="74559"/>
                  </a:lnTo>
                  <a:lnTo>
                    <a:pt x="149472" y="35107"/>
                  </a:lnTo>
                  <a:lnTo>
                    <a:pt x="123602" y="0"/>
                  </a:lnTo>
                  <a:close/>
                </a:path>
              </a:pathLst>
            </a:custGeom>
            <a:solidFill>
              <a:srgbClr val="231F2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1" name="object 21"/>
            <p:cNvSpPr/>
            <p:nvPr/>
          </p:nvSpPr>
          <p:spPr>
            <a:xfrm>
              <a:off x="4005745" y="2286728"/>
              <a:ext cx="370840" cy="370840"/>
            </a:xfrm>
            <a:custGeom>
              <a:avLst/>
              <a:gdLst/>
              <a:ahLst/>
              <a:cxnLst/>
              <a:rect l="l" t="t" r="r" b="b"/>
              <a:pathLst>
                <a:path w="370839" h="370839">
                  <a:moveTo>
                    <a:pt x="309024" y="0"/>
                  </a:moveTo>
                  <a:lnTo>
                    <a:pt x="61790" y="0"/>
                  </a:lnTo>
                  <a:lnTo>
                    <a:pt x="35918" y="35107"/>
                  </a:lnTo>
                  <a:lnTo>
                    <a:pt x="16480" y="74559"/>
                  </a:lnTo>
                  <a:lnTo>
                    <a:pt x="4249" y="117593"/>
                  </a:lnTo>
                  <a:lnTo>
                    <a:pt x="0" y="163447"/>
                  </a:lnTo>
                  <a:lnTo>
                    <a:pt x="0" y="370822"/>
                  </a:lnTo>
                  <a:lnTo>
                    <a:pt x="370814" y="370822"/>
                  </a:lnTo>
                  <a:lnTo>
                    <a:pt x="370814" y="163447"/>
                  </a:lnTo>
                  <a:lnTo>
                    <a:pt x="366562" y="117593"/>
                  </a:lnTo>
                  <a:lnTo>
                    <a:pt x="354327" y="74559"/>
                  </a:lnTo>
                  <a:lnTo>
                    <a:pt x="334888" y="35107"/>
                  </a:lnTo>
                  <a:lnTo>
                    <a:pt x="309024" y="0"/>
                  </a:lnTo>
                  <a:close/>
                </a:path>
              </a:pathLst>
            </a:custGeom>
            <a:solidFill>
              <a:srgbClr val="808285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2" name="object 22"/>
            <p:cNvSpPr/>
            <p:nvPr/>
          </p:nvSpPr>
          <p:spPr>
            <a:xfrm>
              <a:off x="3943933" y="1606887"/>
              <a:ext cx="178135" cy="185409"/>
            </a:xfrm>
            <a:prstGeom prst="rect">
              <a:avLst/>
            </a:prstGeom>
            <a:blipFill>
              <a:blip r:embed="rId2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3" name="object 23"/>
            <p:cNvSpPr/>
            <p:nvPr/>
          </p:nvSpPr>
          <p:spPr>
            <a:xfrm>
              <a:off x="4252943" y="1458570"/>
              <a:ext cx="186055" cy="334010"/>
            </a:xfrm>
            <a:custGeom>
              <a:avLst/>
              <a:gdLst/>
              <a:ahLst/>
              <a:cxnLst/>
              <a:rect l="l" t="t" r="r" b="b"/>
              <a:pathLst>
                <a:path w="186054" h="334010">
                  <a:moveTo>
                    <a:pt x="111250" y="0"/>
                  </a:moveTo>
                  <a:lnTo>
                    <a:pt x="0" y="0"/>
                  </a:lnTo>
                  <a:lnTo>
                    <a:pt x="0" y="333726"/>
                  </a:lnTo>
                  <a:lnTo>
                    <a:pt x="49292" y="327102"/>
                  </a:lnTo>
                  <a:lnTo>
                    <a:pt x="93587" y="308410"/>
                  </a:lnTo>
                  <a:lnTo>
                    <a:pt x="131116" y="279417"/>
                  </a:lnTo>
                  <a:lnTo>
                    <a:pt x="160111" y="241891"/>
                  </a:lnTo>
                  <a:lnTo>
                    <a:pt x="178804" y="197602"/>
                  </a:lnTo>
                  <a:lnTo>
                    <a:pt x="185428" y="148316"/>
                  </a:lnTo>
                  <a:lnTo>
                    <a:pt x="180171" y="104301"/>
                  </a:lnTo>
                  <a:lnTo>
                    <a:pt x="165228" y="64076"/>
                  </a:lnTo>
                  <a:lnTo>
                    <a:pt x="141840" y="28893"/>
                  </a:lnTo>
                  <a:lnTo>
                    <a:pt x="111250" y="0"/>
                  </a:lnTo>
                  <a:close/>
                </a:path>
              </a:pathLst>
            </a:custGeom>
            <a:solidFill>
              <a:srgbClr val="FFD9D4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4" name="object 24"/>
            <p:cNvSpPr/>
            <p:nvPr/>
          </p:nvSpPr>
          <p:spPr>
            <a:xfrm>
              <a:off x="4067535" y="1518870"/>
              <a:ext cx="247650" cy="273685"/>
            </a:xfrm>
            <a:custGeom>
              <a:avLst/>
              <a:gdLst/>
              <a:ahLst/>
              <a:cxnLst/>
              <a:rect l="l" t="t" r="r" b="b"/>
              <a:pathLst>
                <a:path w="247650" h="273685">
                  <a:moveTo>
                    <a:pt x="239800" y="0"/>
                  </a:moveTo>
                  <a:lnTo>
                    <a:pt x="0" y="88017"/>
                  </a:lnTo>
                  <a:lnTo>
                    <a:pt x="6623" y="137302"/>
                  </a:lnTo>
                  <a:lnTo>
                    <a:pt x="25315" y="181592"/>
                  </a:lnTo>
                  <a:lnTo>
                    <a:pt x="54308" y="219117"/>
                  </a:lnTo>
                  <a:lnTo>
                    <a:pt x="91833" y="248110"/>
                  </a:lnTo>
                  <a:lnTo>
                    <a:pt x="136122" y="266803"/>
                  </a:lnTo>
                  <a:lnTo>
                    <a:pt x="185407" y="273427"/>
                  </a:lnTo>
                  <a:lnTo>
                    <a:pt x="209466" y="258855"/>
                  </a:lnTo>
                  <a:lnTo>
                    <a:pt x="229119" y="219117"/>
                  </a:lnTo>
                  <a:lnTo>
                    <a:pt x="242372" y="160182"/>
                  </a:lnTo>
                  <a:lnTo>
                    <a:pt x="247233" y="88017"/>
                  </a:lnTo>
                  <a:lnTo>
                    <a:pt x="246738" y="64513"/>
                  </a:lnTo>
                  <a:lnTo>
                    <a:pt x="245293" y="41898"/>
                  </a:lnTo>
                  <a:lnTo>
                    <a:pt x="242960" y="20338"/>
                  </a:lnTo>
                  <a:lnTo>
                    <a:pt x="239800" y="0"/>
                  </a:lnTo>
                  <a:close/>
                </a:path>
              </a:pathLst>
            </a:custGeom>
            <a:solidFill>
              <a:srgbClr val="FFF0D3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5" name="object 25"/>
            <p:cNvSpPr/>
            <p:nvPr/>
          </p:nvSpPr>
          <p:spPr>
            <a:xfrm>
              <a:off x="4067535" y="1421476"/>
              <a:ext cx="296658" cy="185411"/>
            </a:xfrm>
            <a:prstGeom prst="rect">
              <a:avLst/>
            </a:prstGeom>
            <a:blipFill>
              <a:blip r:embed="rId3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6" name="object 26"/>
            <p:cNvSpPr/>
            <p:nvPr/>
          </p:nvSpPr>
          <p:spPr>
            <a:xfrm>
              <a:off x="4716488" y="1328788"/>
              <a:ext cx="678180" cy="433070"/>
            </a:xfrm>
            <a:custGeom>
              <a:avLst/>
              <a:gdLst/>
              <a:ahLst/>
              <a:cxnLst/>
              <a:rect l="l" t="t" r="r" b="b"/>
              <a:pathLst>
                <a:path w="678179" h="433069">
                  <a:moveTo>
                    <a:pt x="412000" y="400431"/>
                  </a:moveTo>
                  <a:lnTo>
                    <a:pt x="409054" y="388518"/>
                  </a:lnTo>
                  <a:lnTo>
                    <a:pt x="371500" y="309003"/>
                  </a:lnTo>
                  <a:lnTo>
                    <a:pt x="342315" y="247205"/>
                  </a:lnTo>
                  <a:lnTo>
                    <a:pt x="274332" y="103263"/>
                  </a:lnTo>
                  <a:lnTo>
                    <a:pt x="273964" y="102489"/>
                  </a:lnTo>
                  <a:lnTo>
                    <a:pt x="273964" y="247205"/>
                  </a:lnTo>
                  <a:lnTo>
                    <a:pt x="138036" y="247205"/>
                  </a:lnTo>
                  <a:lnTo>
                    <a:pt x="205981" y="103263"/>
                  </a:lnTo>
                  <a:lnTo>
                    <a:pt x="273964" y="247205"/>
                  </a:lnTo>
                  <a:lnTo>
                    <a:pt x="273964" y="102489"/>
                  </a:lnTo>
                  <a:lnTo>
                    <a:pt x="233934" y="17703"/>
                  </a:lnTo>
                  <a:lnTo>
                    <a:pt x="205981" y="0"/>
                  </a:lnTo>
                  <a:lnTo>
                    <a:pt x="197307" y="1257"/>
                  </a:lnTo>
                  <a:lnTo>
                    <a:pt x="2933" y="388518"/>
                  </a:lnTo>
                  <a:lnTo>
                    <a:pt x="0" y="400431"/>
                  </a:lnTo>
                  <a:lnTo>
                    <a:pt x="1803" y="412140"/>
                  </a:lnTo>
                  <a:lnTo>
                    <a:pt x="7861" y="422325"/>
                  </a:lnTo>
                  <a:lnTo>
                    <a:pt x="17703" y="429653"/>
                  </a:lnTo>
                  <a:lnTo>
                    <a:pt x="29616" y="432587"/>
                  </a:lnTo>
                  <a:lnTo>
                    <a:pt x="41313" y="430796"/>
                  </a:lnTo>
                  <a:lnTo>
                    <a:pt x="51498" y="424751"/>
                  </a:lnTo>
                  <a:lnTo>
                    <a:pt x="58839" y="414909"/>
                  </a:lnTo>
                  <a:lnTo>
                    <a:pt x="108851" y="309003"/>
                  </a:lnTo>
                  <a:lnTo>
                    <a:pt x="303161" y="309003"/>
                  </a:lnTo>
                  <a:lnTo>
                    <a:pt x="353148" y="414909"/>
                  </a:lnTo>
                  <a:lnTo>
                    <a:pt x="381139" y="432625"/>
                  </a:lnTo>
                  <a:lnTo>
                    <a:pt x="385546" y="432625"/>
                  </a:lnTo>
                  <a:lnTo>
                    <a:pt x="390042" y="431673"/>
                  </a:lnTo>
                  <a:lnTo>
                    <a:pt x="394309" y="429653"/>
                  </a:lnTo>
                  <a:lnTo>
                    <a:pt x="404139" y="422325"/>
                  </a:lnTo>
                  <a:lnTo>
                    <a:pt x="410197" y="412140"/>
                  </a:lnTo>
                  <a:lnTo>
                    <a:pt x="412000" y="400431"/>
                  </a:lnTo>
                  <a:close/>
                </a:path>
                <a:path w="678179" h="433069">
                  <a:moveTo>
                    <a:pt x="677964" y="4216"/>
                  </a:moveTo>
                  <a:lnTo>
                    <a:pt x="657174" y="0"/>
                  </a:lnTo>
                  <a:lnTo>
                    <a:pt x="504723" y="0"/>
                  </a:lnTo>
                  <a:lnTo>
                    <a:pt x="492683" y="2425"/>
                  </a:lnTo>
                  <a:lnTo>
                    <a:pt x="482866" y="9042"/>
                  </a:lnTo>
                  <a:lnTo>
                    <a:pt x="476250" y="18859"/>
                  </a:lnTo>
                  <a:lnTo>
                    <a:pt x="473824" y="30886"/>
                  </a:lnTo>
                  <a:lnTo>
                    <a:pt x="473824" y="401726"/>
                  </a:lnTo>
                  <a:lnTo>
                    <a:pt x="476250" y="413740"/>
                  </a:lnTo>
                  <a:lnTo>
                    <a:pt x="482866" y="423570"/>
                  </a:lnTo>
                  <a:lnTo>
                    <a:pt x="492683" y="430199"/>
                  </a:lnTo>
                  <a:lnTo>
                    <a:pt x="504723" y="432625"/>
                  </a:lnTo>
                  <a:lnTo>
                    <a:pt x="677964" y="432625"/>
                  </a:lnTo>
                  <a:lnTo>
                    <a:pt x="677964" y="370801"/>
                  </a:lnTo>
                  <a:lnTo>
                    <a:pt x="535609" y="370801"/>
                  </a:lnTo>
                  <a:lnTo>
                    <a:pt x="535609" y="247205"/>
                  </a:lnTo>
                  <a:lnTo>
                    <a:pt x="677964" y="247205"/>
                  </a:lnTo>
                  <a:lnTo>
                    <a:pt x="677964" y="185407"/>
                  </a:lnTo>
                  <a:lnTo>
                    <a:pt x="677964" y="181203"/>
                  </a:lnTo>
                  <a:lnTo>
                    <a:pt x="657174" y="185407"/>
                  </a:lnTo>
                  <a:lnTo>
                    <a:pt x="535609" y="185407"/>
                  </a:lnTo>
                  <a:lnTo>
                    <a:pt x="535609" y="61785"/>
                  </a:lnTo>
                  <a:lnTo>
                    <a:pt x="657174" y="61785"/>
                  </a:lnTo>
                  <a:lnTo>
                    <a:pt x="677964" y="66001"/>
                  </a:lnTo>
                  <a:lnTo>
                    <a:pt x="677964" y="61785"/>
                  </a:lnTo>
                  <a:lnTo>
                    <a:pt x="677964" y="4216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grpSp>
        <p:nvGrpSpPr>
          <p:cNvPr id="27" name="object 27"/>
          <p:cNvGrpSpPr/>
          <p:nvPr/>
        </p:nvGrpSpPr>
        <p:grpSpPr>
          <a:xfrm>
            <a:off x="4731728" y="223009"/>
            <a:ext cx="639147" cy="616156"/>
            <a:chOff x="4701999" y="228108"/>
            <a:chExt cx="639147" cy="616156"/>
          </a:xfrm>
        </p:grpSpPr>
        <p:sp>
          <p:nvSpPr>
            <p:cNvPr id="28" name="object 28"/>
            <p:cNvSpPr/>
            <p:nvPr/>
          </p:nvSpPr>
          <p:spPr>
            <a:xfrm>
              <a:off x="4737261" y="240379"/>
              <a:ext cx="603885" cy="603885"/>
            </a:xfrm>
            <a:custGeom>
              <a:avLst/>
              <a:gdLst/>
              <a:ahLst/>
              <a:cxnLst/>
              <a:rect l="l" t="t" r="r" b="b"/>
              <a:pathLst>
                <a:path w="603885" h="603885">
                  <a:moveTo>
                    <a:pt x="603608" y="0"/>
                  </a:moveTo>
                  <a:lnTo>
                    <a:pt x="0" y="0"/>
                  </a:lnTo>
                  <a:lnTo>
                    <a:pt x="0" y="603609"/>
                  </a:lnTo>
                  <a:lnTo>
                    <a:pt x="603608" y="603609"/>
                  </a:lnTo>
                  <a:lnTo>
                    <a:pt x="603608" y="0"/>
                  </a:lnTo>
                  <a:close/>
                </a:path>
              </a:pathLst>
            </a:custGeom>
            <a:solidFill>
              <a:srgbClr val="00A650"/>
            </a:solidFill>
          </p:spPr>
          <p:txBody>
            <a:bodyPr wrap="square" lIns="0" tIns="0" rIns="0" bIns="0" rtlCol="0"/>
            <a:lstStyle/>
            <a:p>
              <a:r>
                <a:rPr lang="en-US" dirty="0"/>
                <a:t> </a:t>
              </a:r>
              <a:endParaRPr dirty="0"/>
            </a:p>
          </p:txBody>
        </p:sp>
        <p:sp>
          <p:nvSpPr>
            <p:cNvPr id="29" name="object 29"/>
            <p:cNvSpPr/>
            <p:nvPr/>
          </p:nvSpPr>
          <p:spPr>
            <a:xfrm>
              <a:off x="4701999" y="228108"/>
              <a:ext cx="603885" cy="603885"/>
            </a:xfrm>
            <a:custGeom>
              <a:avLst/>
              <a:gdLst/>
              <a:ahLst/>
              <a:cxnLst/>
              <a:rect l="l" t="t" r="r" b="b"/>
              <a:pathLst>
                <a:path w="603885" h="603885">
                  <a:moveTo>
                    <a:pt x="0" y="0"/>
                  </a:moveTo>
                  <a:lnTo>
                    <a:pt x="603608" y="0"/>
                  </a:lnTo>
                  <a:lnTo>
                    <a:pt x="603608" y="603609"/>
                  </a:lnTo>
                  <a:lnTo>
                    <a:pt x="0" y="603609"/>
                  </a:lnTo>
                  <a:lnTo>
                    <a:pt x="0" y="0"/>
                  </a:lnTo>
                  <a:close/>
                </a:path>
              </a:pathLst>
            </a:custGeom>
            <a:ln w="30481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grpSp>
        <p:nvGrpSpPr>
          <p:cNvPr id="32" name="object 32"/>
          <p:cNvGrpSpPr/>
          <p:nvPr/>
        </p:nvGrpSpPr>
        <p:grpSpPr>
          <a:xfrm>
            <a:off x="351125" y="318378"/>
            <a:ext cx="437515" cy="419100"/>
            <a:chOff x="351125" y="318378"/>
            <a:chExt cx="437515" cy="419100"/>
          </a:xfrm>
        </p:grpSpPr>
        <p:sp>
          <p:nvSpPr>
            <p:cNvPr id="33" name="object 33"/>
            <p:cNvSpPr/>
            <p:nvPr/>
          </p:nvSpPr>
          <p:spPr>
            <a:xfrm>
              <a:off x="351125" y="354807"/>
              <a:ext cx="127505" cy="191260"/>
            </a:xfrm>
            <a:prstGeom prst="rect">
              <a:avLst/>
            </a:prstGeom>
            <a:blipFill>
              <a:blip r:embed="rId4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4" name="object 34"/>
            <p:cNvSpPr/>
            <p:nvPr/>
          </p:nvSpPr>
          <p:spPr>
            <a:xfrm>
              <a:off x="505955" y="318378"/>
              <a:ext cx="127504" cy="227689"/>
            </a:xfrm>
            <a:prstGeom prst="rect">
              <a:avLst/>
            </a:prstGeom>
            <a:blipFill>
              <a:blip r:embed="rId5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5" name="object 35"/>
            <p:cNvSpPr/>
            <p:nvPr/>
          </p:nvSpPr>
          <p:spPr>
            <a:xfrm>
              <a:off x="660783" y="391239"/>
              <a:ext cx="127505" cy="154828"/>
            </a:xfrm>
            <a:prstGeom prst="rect">
              <a:avLst/>
            </a:prstGeom>
            <a:blipFill>
              <a:blip r:embed="rId6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6" name="object 36"/>
            <p:cNvSpPr/>
            <p:nvPr/>
          </p:nvSpPr>
          <p:spPr>
            <a:xfrm>
              <a:off x="469524" y="573389"/>
              <a:ext cx="245902" cy="163935"/>
            </a:xfrm>
            <a:prstGeom prst="rect">
              <a:avLst/>
            </a:prstGeom>
            <a:blipFill>
              <a:blip r:embed="rId7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37" name="TextBox 36">
            <a:extLst>
              <a:ext uri="{FF2B5EF4-FFF2-40B4-BE49-F238E27FC236}">
                <a16:creationId xmlns:a16="http://schemas.microsoft.com/office/drawing/2014/main" xmlns="" id="{BF72190A-B636-45CD-AE4E-BE727FCF3958}"/>
              </a:ext>
            </a:extLst>
          </p:cNvPr>
          <p:cNvSpPr txBox="1"/>
          <p:nvPr/>
        </p:nvSpPr>
        <p:spPr>
          <a:xfrm>
            <a:off x="4776666" y="310251"/>
            <a:ext cx="53763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</a:rPr>
              <a:t>4</a:t>
            </a:r>
            <a:endParaRPr lang="ru-RU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5765800" cy="3242838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 rot="20267208">
            <a:off x="192076" y="1559288"/>
            <a:ext cx="3101392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b="1" i="1" dirty="0" err="1">
                <a:solidFill>
                  <a:schemeClr val="tx2"/>
                </a:solidFill>
              </a:rPr>
              <a:t>Odam</a:t>
            </a:r>
            <a:r>
              <a:rPr lang="en-US" b="1" i="1" dirty="0">
                <a:solidFill>
                  <a:schemeClr val="tx2"/>
                </a:solidFill>
              </a:rPr>
              <a:t> </a:t>
            </a:r>
            <a:r>
              <a:rPr lang="en-US" b="1" i="1" dirty="0" err="1">
                <a:solidFill>
                  <a:schemeClr val="tx2"/>
                </a:solidFill>
              </a:rPr>
              <a:t>qanchalik</a:t>
            </a:r>
            <a:r>
              <a:rPr lang="en-US" b="1" i="1" dirty="0">
                <a:solidFill>
                  <a:schemeClr val="tx2"/>
                </a:solidFill>
              </a:rPr>
              <a:t> </a:t>
            </a:r>
            <a:r>
              <a:rPr lang="en-US" b="1" i="1" dirty="0" err="1">
                <a:solidFill>
                  <a:schemeClr val="tx2"/>
                </a:solidFill>
              </a:rPr>
              <a:t>ma’rifatli</a:t>
            </a:r>
            <a:r>
              <a:rPr lang="en-US" b="1" i="1" dirty="0">
                <a:solidFill>
                  <a:schemeClr val="tx2"/>
                </a:solidFill>
              </a:rPr>
              <a:t> </a:t>
            </a:r>
            <a:r>
              <a:rPr lang="en-US" b="1" i="1" dirty="0" err="1">
                <a:solidFill>
                  <a:schemeClr val="tx2"/>
                </a:solidFill>
              </a:rPr>
              <a:t>bo‘lsa</a:t>
            </a:r>
            <a:r>
              <a:rPr lang="en-US" b="1" i="1" dirty="0">
                <a:solidFill>
                  <a:schemeClr val="tx2"/>
                </a:solidFill>
              </a:rPr>
              <a:t>, el-</a:t>
            </a:r>
            <a:r>
              <a:rPr lang="en-US" b="1" i="1" dirty="0" err="1">
                <a:solidFill>
                  <a:schemeClr val="tx2"/>
                </a:solidFill>
              </a:rPr>
              <a:t>yurtga</a:t>
            </a:r>
            <a:r>
              <a:rPr lang="en-US" b="1" i="1" dirty="0">
                <a:solidFill>
                  <a:schemeClr val="tx2"/>
                </a:solidFill>
              </a:rPr>
              <a:t> </a:t>
            </a:r>
            <a:r>
              <a:rPr lang="en-US" b="1" i="1" dirty="0" err="1">
                <a:solidFill>
                  <a:schemeClr val="tx2"/>
                </a:solidFill>
              </a:rPr>
              <a:t>shunchalik</a:t>
            </a:r>
            <a:r>
              <a:rPr lang="en-US" b="1" i="1" dirty="0">
                <a:solidFill>
                  <a:schemeClr val="tx2"/>
                </a:solidFill>
              </a:rPr>
              <a:t> </a:t>
            </a:r>
            <a:r>
              <a:rPr lang="en-US" b="1" i="1" dirty="0" err="1">
                <a:solidFill>
                  <a:schemeClr val="tx2"/>
                </a:solidFill>
              </a:rPr>
              <a:t>foydasi</a:t>
            </a:r>
            <a:r>
              <a:rPr lang="en-US" b="1" i="1" dirty="0">
                <a:solidFill>
                  <a:schemeClr val="tx2"/>
                </a:solidFill>
              </a:rPr>
              <a:t> </a:t>
            </a:r>
            <a:r>
              <a:rPr lang="en-US" b="1" i="1" dirty="0" err="1">
                <a:solidFill>
                  <a:schemeClr val="tx2"/>
                </a:solidFill>
              </a:rPr>
              <a:t>tegadi</a:t>
            </a:r>
            <a:r>
              <a:rPr lang="en-US" b="1" i="1" dirty="0">
                <a:solidFill>
                  <a:schemeClr val="tx2"/>
                </a:solidFill>
              </a:rPr>
              <a:t>.</a:t>
            </a:r>
            <a:br>
              <a:rPr lang="en-US" b="1" i="1" dirty="0">
                <a:solidFill>
                  <a:schemeClr val="tx2"/>
                </a:solidFill>
              </a:rPr>
            </a:br>
            <a:r>
              <a:rPr lang="en-US" dirty="0" smtClean="0">
                <a:solidFill>
                  <a:schemeClr val="tx2"/>
                </a:solidFill>
              </a:rPr>
              <a:t>                           </a:t>
            </a:r>
            <a:r>
              <a:rPr lang="en-US" sz="1400" dirty="0" err="1" smtClean="0"/>
              <a:t>A.S.Griboyedov</a:t>
            </a:r>
            <a:endParaRPr lang="ru-RU" sz="1400" dirty="0"/>
          </a:p>
        </p:txBody>
      </p:sp>
      <p:sp>
        <p:nvSpPr>
          <p:cNvPr id="6" name="Прямоугольник 5">
            <a:extLst>
              <a:ext uri="{FF2B5EF4-FFF2-40B4-BE49-F238E27FC236}">
                <a16:creationId xmlns:a16="http://schemas.microsoft.com/office/drawing/2014/main" xmlns="" id="{217BD41B-D3A7-4696-AD1C-B8512B396276}"/>
              </a:ext>
            </a:extLst>
          </p:cNvPr>
          <p:cNvSpPr/>
          <p:nvPr/>
        </p:nvSpPr>
        <p:spPr>
          <a:xfrm>
            <a:off x="520700" y="242092"/>
            <a:ext cx="2971800" cy="533400"/>
          </a:xfrm>
          <a:prstGeom prst="rect">
            <a:avLst/>
          </a:prstGeom>
          <a:solidFill>
            <a:schemeClr val="bg2"/>
          </a:solidFill>
        </p:spPr>
        <p:txBody>
          <a:bodyPr wrap="square">
            <a:spAutoFit/>
          </a:bodyPr>
          <a:lstStyle/>
          <a:p>
            <a:pPr algn="ctr"/>
            <a:r>
              <a:rPr lang="en-US" sz="2800" b="1" dirty="0" err="1"/>
              <a:t>Kun</a:t>
            </a:r>
            <a:r>
              <a:rPr lang="en-US" sz="2800" b="1" dirty="0"/>
              <a:t> </a:t>
            </a:r>
            <a:r>
              <a:rPr lang="en-US" sz="2800" b="1" dirty="0" err="1"/>
              <a:t>hikmati</a:t>
            </a:r>
            <a:r>
              <a:rPr lang="en-US" sz="2800" b="1" dirty="0"/>
              <a:t>: </a:t>
            </a:r>
            <a:endParaRPr lang="ru-RU" sz="2800" b="1" dirty="0"/>
          </a:p>
        </p:txBody>
      </p:sp>
    </p:spTree>
    <p:extLst>
      <p:ext uri="{BB962C8B-B14F-4D97-AF65-F5344CB8AC3E}">
        <p14:creationId xmlns:p14="http://schemas.microsoft.com/office/powerpoint/2010/main" val="260434464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object 2">
            <a:extLst>
              <a:ext uri="{FF2B5EF4-FFF2-40B4-BE49-F238E27FC236}">
                <a16:creationId xmlns:a16="http://schemas.microsoft.com/office/drawing/2014/main" xmlns="" id="{EE80F0AA-4DF1-4DBF-9AA2-5439157D8912}"/>
              </a:ext>
            </a:extLst>
          </p:cNvPr>
          <p:cNvSpPr/>
          <p:nvPr/>
        </p:nvSpPr>
        <p:spPr>
          <a:xfrm>
            <a:off x="1059" y="2132"/>
            <a:ext cx="5757972" cy="250633"/>
          </a:xfrm>
          <a:custGeom>
            <a:avLst/>
            <a:gdLst/>
            <a:ahLst/>
            <a:cxnLst/>
            <a:rect l="l" t="t" r="r" b="b"/>
            <a:pathLst>
              <a:path w="5760085" h="1021080">
                <a:moveTo>
                  <a:pt x="5759640" y="0"/>
                </a:moveTo>
                <a:lnTo>
                  <a:pt x="0" y="0"/>
                </a:lnTo>
                <a:lnTo>
                  <a:pt x="0" y="1020953"/>
                </a:lnTo>
                <a:lnTo>
                  <a:pt x="5759640" y="1020953"/>
                </a:lnTo>
                <a:lnTo>
                  <a:pt x="5759640" y="0"/>
                </a:lnTo>
                <a:close/>
              </a:path>
            </a:pathLst>
          </a:custGeom>
          <a:solidFill>
            <a:srgbClr val="2365C7"/>
          </a:solidFill>
        </p:spPr>
        <p:txBody>
          <a:bodyPr wrap="square" lIns="0" tIns="0" rIns="0" bIns="0" rtlCol="0"/>
          <a:lstStyle/>
          <a:p>
            <a:endParaRPr sz="1133"/>
          </a:p>
        </p:txBody>
      </p:sp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xmlns="" id="{B543D2D6-22B0-45BD-A3FA-19EFC8AF78DF}"/>
              </a:ext>
            </a:extLst>
          </p:cNvPr>
          <p:cNvSpPr/>
          <p:nvPr/>
        </p:nvSpPr>
        <p:spPr>
          <a:xfrm>
            <a:off x="1587500" y="76402"/>
            <a:ext cx="86433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defRPr/>
            </a:pPr>
            <a:r>
              <a:rPr lang="fr-FR" b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</a:t>
            </a:r>
            <a:r>
              <a:rPr lang="uz-Latn-UZ" b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</a:t>
            </a:r>
            <a:r>
              <a:rPr lang="fr-FR" b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JA:</a:t>
            </a:r>
          </a:p>
        </p:txBody>
      </p:sp>
      <p:sp>
        <p:nvSpPr>
          <p:cNvPr id="8" name="Прямоугольник 7"/>
          <p:cNvSpPr/>
          <p:nvPr/>
        </p:nvSpPr>
        <p:spPr>
          <a:xfrm>
            <a:off x="139701" y="506370"/>
            <a:ext cx="3276600" cy="265547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355600" eaLnBrk="1" hangingPunct="1">
              <a:tabLst>
                <a:tab pos="355600" algn="l"/>
              </a:tabLst>
              <a:defRPr/>
            </a:pPr>
            <a:r>
              <a:rPr lang="fr-FR" sz="1514" dirty="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fr-FR" sz="1514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Jahon </a:t>
            </a:r>
            <a:r>
              <a:rPr lang="fr-FR" sz="1514" dirty="0">
                <a:latin typeface="Times New Roman" panose="02020603050405020304" pitchFamily="18" charset="0"/>
                <a:cs typeface="Times New Roman" panose="02020603050405020304" pitchFamily="18" charset="0"/>
              </a:rPr>
              <a:t>sheriyatidagi </a:t>
            </a:r>
            <a:r>
              <a:rPr lang="fr-FR" sz="1514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she’riy tizimlar</a:t>
            </a:r>
            <a:r>
              <a:rPr lang="fr-FR" sz="1514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indent="355600" eaLnBrk="1" hangingPunct="1">
              <a:tabLst>
                <a:tab pos="355600" algn="l"/>
              </a:tabLst>
              <a:defRPr/>
            </a:pPr>
            <a:r>
              <a:rPr lang="fr-FR" sz="1514" dirty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fr-FR" sz="1514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Mumtoz </a:t>
            </a:r>
            <a:r>
              <a:rPr lang="fr-FR" sz="1514" dirty="0">
                <a:latin typeface="Times New Roman" panose="02020603050405020304" pitchFamily="18" charset="0"/>
                <a:cs typeface="Times New Roman" panose="02020603050405020304" pitchFamily="18" charset="0"/>
              </a:rPr>
              <a:t>aruzshunoslikning zamonaviy aruzdan tushib qoladigan tushunchalari: sokin va mutaharrik </a:t>
            </a:r>
            <a:r>
              <a:rPr lang="fr-FR" sz="1514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harf juzvlar</a:t>
            </a:r>
            <a:r>
              <a:rPr lang="fr-FR" sz="1514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</a:p>
          <a:p>
            <a:pPr indent="355600">
              <a:tabLst>
                <a:tab pos="355600" algn="l"/>
              </a:tabLst>
              <a:defRPr/>
            </a:pPr>
            <a:r>
              <a:rPr lang="ru-RU" sz="1514" dirty="0"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ru-RU" sz="1514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en-US" sz="1514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z-Latn-UZ" sz="1514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Harf</a:t>
            </a:r>
            <a:r>
              <a:rPr lang="uz-Latn-UZ" sz="1514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bo‘g‘in va hijo.</a:t>
            </a:r>
            <a:r>
              <a:rPr lang="en-US" sz="1514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indent="355600" eaLnBrk="1" hangingPunct="1">
              <a:tabLst>
                <a:tab pos="355600" algn="l"/>
              </a:tabLst>
              <a:defRPr/>
            </a:pPr>
            <a:r>
              <a:rPr lang="ru-RU" sz="1514" dirty="0">
                <a:latin typeface="Times New Roman" panose="02020603050405020304" pitchFamily="18" charset="0"/>
                <a:cs typeface="Times New Roman" panose="02020603050405020304" pitchFamily="18" charset="0"/>
              </a:rPr>
              <a:t>4</a:t>
            </a:r>
            <a:r>
              <a:rPr lang="ru-RU" sz="1514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en-US" sz="1514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z-Latn-UZ" sz="1514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Qisqa </a:t>
            </a:r>
            <a:r>
              <a:rPr lang="uz-Latn-UZ" sz="1514" dirty="0">
                <a:latin typeface="Times New Roman" panose="02020603050405020304" pitchFamily="18" charset="0"/>
                <a:cs typeface="Times New Roman" panose="02020603050405020304" pitchFamily="18" charset="0"/>
              </a:rPr>
              <a:t>hijo</a:t>
            </a:r>
            <a:r>
              <a:rPr lang="en-US" sz="1514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</a:p>
          <a:p>
            <a:pPr indent="355600" eaLnBrk="1" hangingPunct="1">
              <a:tabLst>
                <a:tab pos="355600" algn="l"/>
              </a:tabLst>
              <a:defRPr/>
            </a:pPr>
            <a:r>
              <a:rPr lang="fr-FR" sz="1514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5. Cho‘ziq </a:t>
            </a:r>
            <a:r>
              <a:rPr lang="fr-FR" sz="1514" dirty="0">
                <a:latin typeface="Times New Roman" panose="02020603050405020304" pitchFamily="18" charset="0"/>
                <a:cs typeface="Times New Roman" panose="02020603050405020304" pitchFamily="18" charset="0"/>
              </a:rPr>
              <a:t>hijo. </a:t>
            </a:r>
          </a:p>
          <a:p>
            <a:pPr indent="355600" eaLnBrk="1" hangingPunct="1">
              <a:tabLst>
                <a:tab pos="355600" algn="l"/>
              </a:tabLst>
              <a:defRPr/>
            </a:pPr>
            <a:r>
              <a:rPr lang="fr-FR" sz="1514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6. O‘ta cho‘ziq </a:t>
            </a:r>
            <a:r>
              <a:rPr lang="fr-FR" sz="1514" dirty="0">
                <a:latin typeface="Times New Roman" panose="02020603050405020304" pitchFamily="18" charset="0"/>
                <a:cs typeface="Times New Roman" panose="02020603050405020304" pitchFamily="18" charset="0"/>
              </a:rPr>
              <a:t>hijo</a:t>
            </a:r>
          </a:p>
          <a:p>
            <a:pPr eaLnBrk="1" hangingPunct="1">
              <a:defRPr/>
            </a:pPr>
            <a:endParaRPr lang="uz-Latn-UZ" sz="1514" dirty="0">
              <a:solidFill>
                <a:schemeClr val="accent4">
                  <a:lumMod val="1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87469" y="1061254"/>
            <a:ext cx="2191244" cy="19145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177895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749300" y="127448"/>
            <a:ext cx="4343400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eaLnBrk="1" hangingPunct="1">
              <a:defRPr/>
            </a:pPr>
            <a:r>
              <a:rPr lang="uz-Latn-UZ" sz="2000" b="1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She’riy tizimlar</a:t>
            </a:r>
            <a:endParaRPr lang="ru-RU" sz="2000" b="1" dirty="0">
              <a:solidFill>
                <a:srgbClr val="FFFF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Прямоугольник с одним скругленным углом 1"/>
          <p:cNvSpPr/>
          <p:nvPr/>
        </p:nvSpPr>
        <p:spPr>
          <a:xfrm>
            <a:off x="254747" y="631825"/>
            <a:ext cx="3505200" cy="1219200"/>
          </a:xfrm>
          <a:prstGeom prst="round1Rect">
            <a:avLst/>
          </a:prstGeom>
          <a:solidFill>
            <a:schemeClr val="bg2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fr-FR" altLang="uz-Cyrl-UZ" b="1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1. Kvantitativ </a:t>
            </a:r>
            <a:r>
              <a:rPr lang="fr-FR" altLang="uz-Cyrl-UZ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(nemis tilidan olingan bo‘lib "miqdor" </a:t>
            </a:r>
            <a:r>
              <a:rPr lang="fr-FR" altLang="uz-Cyrl-UZ" dirty="0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ma’nosini </a:t>
            </a:r>
            <a:r>
              <a:rPr lang="fr-FR" altLang="uz-Cyrl-UZ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bildiruvchi so‘z) </a:t>
            </a:r>
            <a:r>
              <a:rPr lang="fr-FR" altLang="uz-Cyrl-UZ" dirty="0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she’riy </a:t>
            </a:r>
            <a:r>
              <a:rPr lang="fr-FR" altLang="uz-Cyrl-UZ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tizimlar.</a:t>
            </a:r>
          </a:p>
        </p:txBody>
      </p:sp>
      <p:sp>
        <p:nvSpPr>
          <p:cNvPr id="7" name="Прямоугольник с одним скругленным углом 6"/>
          <p:cNvSpPr/>
          <p:nvPr/>
        </p:nvSpPr>
        <p:spPr>
          <a:xfrm>
            <a:off x="2005853" y="1774825"/>
            <a:ext cx="3657600" cy="1297465"/>
          </a:xfrm>
          <a:prstGeom prst="round1Rect">
            <a:avLst/>
          </a:prstGeom>
          <a:solidFill>
            <a:schemeClr val="bg2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fr-FR" altLang="uz-Cyrl-UZ" b="1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2. Kvalitativ </a:t>
            </a:r>
            <a:r>
              <a:rPr lang="fr-FR" altLang="uz-Cyrl-UZ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(lotin tilidan olingan bo‘lib, "sifat, urg‘uli" </a:t>
            </a:r>
            <a:r>
              <a:rPr lang="fr-FR" altLang="uz-Cyrl-UZ" dirty="0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ma’nolarini </a:t>
            </a:r>
            <a:r>
              <a:rPr lang="fr-FR" altLang="uz-Cyrl-UZ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bildiruvchi so‘z) </a:t>
            </a:r>
            <a:r>
              <a:rPr lang="fr-FR" altLang="uz-Cyrl-UZ" dirty="0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she’riy </a:t>
            </a:r>
            <a:r>
              <a:rPr lang="fr-FR" altLang="uz-Cyrl-UZ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tizimlar.</a:t>
            </a: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97301" y="40154"/>
            <a:ext cx="1828800" cy="16432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5473774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7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901700" y="160782"/>
            <a:ext cx="3633349" cy="354461"/>
          </a:xfrm>
          <a:prstGeom prst="rect">
            <a:avLst/>
          </a:prstGeom>
        </p:spPr>
        <p:txBody>
          <a:bodyPr>
            <a:spAutoFit/>
          </a:bodyPr>
          <a:lstStyle/>
          <a:p>
            <a:pPr eaLnBrk="1" hangingPunct="1">
              <a:defRPr/>
            </a:pPr>
            <a:r>
              <a:rPr lang="fr-FR" sz="1703" b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Kvantitativ </a:t>
            </a:r>
            <a:r>
              <a:rPr lang="uz-Latn-UZ" sz="1703" b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she’riy tizimi</a:t>
            </a:r>
            <a:endParaRPr lang="ru-RU" sz="1703" dirty="0">
              <a:solidFill>
                <a:srgbClr val="FFFF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0485" name="Прямоугольник 4"/>
          <p:cNvSpPr>
            <a:spLocks noChangeArrowheads="1"/>
          </p:cNvSpPr>
          <p:nvPr/>
        </p:nvSpPr>
        <p:spPr bwMode="auto">
          <a:xfrm>
            <a:off x="2273300" y="673894"/>
            <a:ext cx="3276600" cy="2310889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>
            <a:noFill/>
          </a:ln>
          <a:extLst/>
        </p:spPr>
        <p:txBody>
          <a:bodyPr wrap="square">
            <a:spAutoFit/>
          </a:bodyPr>
          <a:lstStyle>
            <a:lvl1pPr>
              <a:defRPr sz="16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1pPr>
            <a:lvl2pPr marL="742950" indent="-285750">
              <a:defRPr sz="16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2pPr>
            <a:lvl3pPr marL="1143000" indent="-228600">
              <a:defRPr sz="16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3pPr>
            <a:lvl4pPr marL="1600200" indent="-228600">
              <a:defRPr sz="16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4pPr>
            <a:lvl5pPr marL="2057400" indent="-228600">
              <a:defRPr sz="16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9pPr>
          </a:lstStyle>
          <a:p>
            <a:pPr algn="just" eaLnBrk="1" hangingPunct="1"/>
            <a:r>
              <a:rPr lang="fr-FR" altLang="uz-Cyrl-UZ" sz="1802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Kvantitativ</a:t>
            </a:r>
            <a:r>
              <a:rPr lang="fr-FR" altLang="uz-Cyrl-UZ" sz="1802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fr-FR" altLang="uz-Cyrl-UZ" sz="1802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she’r </a:t>
            </a:r>
            <a:r>
              <a:rPr lang="fr-FR" altLang="uz-Cyrl-UZ" sz="1802" dirty="0">
                <a:latin typeface="Times New Roman" panose="02020603050405020304" pitchFamily="18" charset="0"/>
                <a:cs typeface="Times New Roman" panose="02020603050405020304" pitchFamily="18" charset="0"/>
              </a:rPr>
              <a:t>tuzilishida misralardagi </a:t>
            </a:r>
            <a:r>
              <a:rPr lang="fr-FR" altLang="uz-Cyrl-UZ" sz="1802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cho‘ziq </a:t>
            </a:r>
            <a:r>
              <a:rPr lang="fr-FR" altLang="uz-Cyrl-UZ" sz="1802" dirty="0">
                <a:latin typeface="Times New Roman" panose="02020603050405020304" pitchFamily="18" charset="0"/>
                <a:cs typeface="Times New Roman" panose="02020603050405020304" pitchFamily="18" charset="0"/>
              </a:rPr>
              <a:t>va </a:t>
            </a:r>
            <a:r>
              <a:rPr lang="en-US" altLang="uz-Cyrl-UZ" sz="1802" dirty="0">
                <a:latin typeface="Times New Roman" panose="02020603050405020304" pitchFamily="18" charset="0"/>
                <a:cs typeface="Times New Roman" panose="02020603050405020304" pitchFamily="18" charset="0"/>
              </a:rPr>
              <a:t>q</a:t>
            </a:r>
            <a:r>
              <a:rPr lang="uz-Latn-UZ" altLang="uz-Cyrl-UZ" sz="1802" dirty="0">
                <a:latin typeface="Times New Roman" panose="02020603050405020304" pitchFamily="18" charset="0"/>
                <a:cs typeface="Times New Roman" panose="02020603050405020304" pitchFamily="18" charset="0"/>
              </a:rPr>
              <a:t>isqa</a:t>
            </a:r>
            <a:r>
              <a:rPr lang="en-US" altLang="uz-Cyrl-UZ" sz="1802" dirty="0">
                <a:latin typeface="Times New Roman" panose="02020603050405020304" pitchFamily="18" charset="0"/>
                <a:cs typeface="Times New Roman" panose="02020603050405020304" pitchFamily="18" charset="0"/>
              </a:rPr>
              <a:t> h</a:t>
            </a:r>
            <a:r>
              <a:rPr lang="uz-Latn-UZ" altLang="uz-Cyrl-UZ" sz="1802" dirty="0">
                <a:latin typeface="Times New Roman" panose="02020603050405020304" pitchFamily="18" charset="0"/>
                <a:cs typeface="Times New Roman" panose="02020603050405020304" pitchFamily="18" charset="0"/>
              </a:rPr>
              <a:t>ijolarning muayyan </a:t>
            </a:r>
            <a:r>
              <a:rPr lang="fr-FR" altLang="uz-Cyrl-UZ" sz="1802" dirty="0">
                <a:latin typeface="Times New Roman" panose="02020603050405020304" pitchFamily="18" charset="0"/>
                <a:cs typeface="Times New Roman" panose="02020603050405020304" pitchFamily="18" charset="0"/>
              </a:rPr>
              <a:t> tartibda takrorlanishiga asoslaniladi.</a:t>
            </a:r>
          </a:p>
          <a:p>
            <a:pPr algn="just" eaLnBrk="1" hangingPunct="1"/>
            <a:r>
              <a:rPr lang="en-US" altLang="uz-Cyrl-UZ" sz="1802" dirty="0">
                <a:latin typeface="Times New Roman" panose="02020603050405020304" pitchFamily="18" charset="0"/>
                <a:cs typeface="Times New Roman" panose="02020603050405020304" pitchFamily="18" charset="0"/>
              </a:rPr>
              <a:t>H</a:t>
            </a:r>
            <a:r>
              <a:rPr lang="uz-Latn-UZ" altLang="uz-Cyrl-UZ" sz="1802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ind</a:t>
            </a:r>
            <a:r>
              <a:rPr lang="en-US" altLang="uz-Cyrl-UZ" sz="1802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fr-FR" altLang="uz-Cyrl-UZ" sz="1802" dirty="0">
                <a:latin typeface="Times New Roman" panose="02020603050405020304" pitchFamily="18" charset="0"/>
                <a:cs typeface="Times New Roman" panose="02020603050405020304" pitchFamily="18" charset="0"/>
              </a:rPr>
              <a:t>arab, fors-tojik, grek va yunon </a:t>
            </a:r>
            <a:r>
              <a:rPr lang="fr-FR" altLang="uz-Cyrl-UZ" sz="1802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she’riyatidagi </a:t>
            </a:r>
            <a:r>
              <a:rPr lang="fr-FR" altLang="uz-Cyrl-UZ" sz="1802" dirty="0">
                <a:latin typeface="Times New Roman" panose="02020603050405020304" pitchFamily="18" charset="0"/>
                <a:cs typeface="Times New Roman" panose="02020603050405020304" pitchFamily="18" charset="0"/>
              </a:rPr>
              <a:t>vaznlar, shu jumladan, aruz </a:t>
            </a:r>
            <a:r>
              <a:rPr lang="en-US" altLang="uz-Cyrl-UZ" sz="1802" dirty="0">
                <a:latin typeface="Times New Roman" panose="02020603050405020304" pitchFamily="18" charset="0"/>
                <a:cs typeface="Times New Roman" panose="02020603050405020304" pitchFamily="18" charset="0"/>
              </a:rPr>
              <a:t>h</a:t>
            </a:r>
            <a:r>
              <a:rPr lang="uz-Latn-UZ" altLang="uz-Cyrl-UZ" sz="1802" dirty="0">
                <a:latin typeface="Times New Roman" panose="02020603050405020304" pitchFamily="18" charset="0"/>
                <a:cs typeface="Times New Roman" panose="02020603050405020304" pitchFamily="18" charset="0"/>
              </a:rPr>
              <a:t>am kvantitativ</a:t>
            </a:r>
            <a:r>
              <a:rPr lang="fr-FR" altLang="uz-Cyrl-UZ" sz="1802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fr-FR" altLang="uz-Cyrl-UZ" sz="1802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she’riy </a:t>
            </a:r>
            <a:r>
              <a:rPr lang="fr-FR" altLang="uz-Cyrl-UZ" sz="1802" dirty="0">
                <a:latin typeface="Times New Roman" panose="02020603050405020304" pitchFamily="18" charset="0"/>
                <a:cs typeface="Times New Roman" panose="02020603050405020304" pitchFamily="18" charset="0"/>
              </a:rPr>
              <a:t>tizimlar sirasiga kiradi</a:t>
            </a:r>
            <a:r>
              <a:rPr lang="fr-FR" altLang="uz-Cyrl-UZ" sz="1514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  <p:sp>
        <p:nvSpPr>
          <p:cNvPr id="6" name="object 2">
            <a:extLst>
              <a:ext uri="{FF2B5EF4-FFF2-40B4-BE49-F238E27FC236}">
                <a16:creationId xmlns:a16="http://schemas.microsoft.com/office/drawing/2014/main" xmlns="" id="{EE80F0AA-4DF1-4DBF-9AA2-5439157D8912}"/>
              </a:ext>
            </a:extLst>
          </p:cNvPr>
          <p:cNvSpPr/>
          <p:nvPr/>
        </p:nvSpPr>
        <p:spPr>
          <a:xfrm>
            <a:off x="1059" y="2132"/>
            <a:ext cx="5757972" cy="250633"/>
          </a:xfrm>
          <a:custGeom>
            <a:avLst/>
            <a:gdLst/>
            <a:ahLst/>
            <a:cxnLst/>
            <a:rect l="l" t="t" r="r" b="b"/>
            <a:pathLst>
              <a:path w="5760085" h="1021080">
                <a:moveTo>
                  <a:pt x="5759640" y="0"/>
                </a:moveTo>
                <a:lnTo>
                  <a:pt x="0" y="0"/>
                </a:lnTo>
                <a:lnTo>
                  <a:pt x="0" y="1020953"/>
                </a:lnTo>
                <a:lnTo>
                  <a:pt x="5759640" y="1020953"/>
                </a:lnTo>
                <a:lnTo>
                  <a:pt x="5759640" y="0"/>
                </a:lnTo>
                <a:close/>
              </a:path>
            </a:pathLst>
          </a:custGeom>
          <a:solidFill>
            <a:srgbClr val="2365C7"/>
          </a:solidFill>
        </p:spPr>
        <p:txBody>
          <a:bodyPr wrap="square" lIns="0" tIns="0" rIns="0" bIns="0" rtlCol="0"/>
          <a:lstStyle/>
          <a:p>
            <a:endParaRPr sz="1133"/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356" b="10607"/>
          <a:stretch/>
        </p:blipFill>
        <p:spPr>
          <a:xfrm rot="20806652">
            <a:off x="126766" y="981804"/>
            <a:ext cx="1880248" cy="13170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2979397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048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04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04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485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444500" y="125316"/>
            <a:ext cx="5181600" cy="7818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r>
              <a:rPr lang="uz-Latn-UZ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Kvalitativ she’riy tizimi</a:t>
            </a:r>
            <a:endParaRPr lang="ru-RU" sz="24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  <a:p>
            <a:pPr eaLnBrk="1" hangingPunct="1">
              <a:defRPr/>
            </a:pPr>
            <a:endParaRPr lang="ru-RU" sz="2081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135714" y="897502"/>
            <a:ext cx="2517183" cy="2189446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pPr eaLnBrk="1" hangingPunct="1">
              <a:defRPr/>
            </a:pPr>
            <a:r>
              <a:rPr lang="fr-FR" sz="1514" dirty="0"/>
              <a:t>Kvalitativ she'riy tizimlarda misralardagi </a:t>
            </a:r>
            <a:r>
              <a:rPr lang="uz-Latn-UZ" sz="1514" dirty="0"/>
              <a:t>hijolar miqdorining tengligi, </a:t>
            </a:r>
            <a:r>
              <a:rPr lang="fr-FR" sz="1514" dirty="0"/>
              <a:t>urg‘ularning muayyan tartibiga asoslaniladi. </a:t>
            </a:r>
          </a:p>
          <a:p>
            <a:pPr eaLnBrk="1" hangingPunct="1">
              <a:defRPr/>
            </a:pPr>
            <a:endParaRPr lang="ru-RU" sz="1514" dirty="0"/>
          </a:p>
          <a:p>
            <a:pPr eaLnBrk="1" hangingPunct="1">
              <a:defRPr/>
            </a:pPr>
            <a:r>
              <a:rPr lang="fr-FR" sz="1514" dirty="0"/>
              <a:t>Shunga </a:t>
            </a:r>
            <a:r>
              <a:rPr lang="fr-FR" sz="1514" dirty="0" smtClean="0"/>
              <a:t>ko‘ra </a:t>
            </a:r>
            <a:r>
              <a:rPr lang="fr-FR" sz="1514" dirty="0"/>
              <a:t>ular uchta asosiy guruhni tashkil etadi.</a:t>
            </a:r>
          </a:p>
          <a:p>
            <a:pPr eaLnBrk="1" hangingPunct="1">
              <a:buFont typeface="Wingdings" pitchFamily="2" charset="2"/>
              <a:buChar char="§"/>
              <a:defRPr/>
            </a:pPr>
            <a:endParaRPr lang="ru-RU" sz="1514" dirty="0">
              <a:solidFill>
                <a:schemeClr val="accent4">
                  <a:lumMod val="1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object 2">
            <a:extLst>
              <a:ext uri="{FF2B5EF4-FFF2-40B4-BE49-F238E27FC236}">
                <a16:creationId xmlns:a16="http://schemas.microsoft.com/office/drawing/2014/main" xmlns="" id="{EE80F0AA-4DF1-4DBF-9AA2-5439157D8912}"/>
              </a:ext>
            </a:extLst>
          </p:cNvPr>
          <p:cNvSpPr/>
          <p:nvPr/>
        </p:nvSpPr>
        <p:spPr>
          <a:xfrm>
            <a:off x="1059" y="2132"/>
            <a:ext cx="5757972" cy="250633"/>
          </a:xfrm>
          <a:custGeom>
            <a:avLst/>
            <a:gdLst/>
            <a:ahLst/>
            <a:cxnLst/>
            <a:rect l="l" t="t" r="r" b="b"/>
            <a:pathLst>
              <a:path w="5760085" h="1021080">
                <a:moveTo>
                  <a:pt x="5759640" y="0"/>
                </a:moveTo>
                <a:lnTo>
                  <a:pt x="0" y="0"/>
                </a:lnTo>
                <a:lnTo>
                  <a:pt x="0" y="1020953"/>
                </a:lnTo>
                <a:lnTo>
                  <a:pt x="5759640" y="1020953"/>
                </a:lnTo>
                <a:lnTo>
                  <a:pt x="5759640" y="0"/>
                </a:lnTo>
                <a:close/>
              </a:path>
            </a:pathLst>
          </a:custGeom>
          <a:solidFill>
            <a:srgbClr val="2365C7"/>
          </a:solidFill>
        </p:spPr>
        <p:txBody>
          <a:bodyPr wrap="square" lIns="0" tIns="0" rIns="0" bIns="0" rtlCol="0"/>
          <a:lstStyle/>
          <a:p>
            <a:endParaRPr sz="1133"/>
          </a:p>
        </p:txBody>
      </p:sp>
      <p:sp>
        <p:nvSpPr>
          <p:cNvPr id="2" name="Прямоугольник 1"/>
          <p:cNvSpPr/>
          <p:nvPr/>
        </p:nvSpPr>
        <p:spPr>
          <a:xfrm>
            <a:off x="2759635" y="631825"/>
            <a:ext cx="2882900" cy="2123658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</p:spPr>
        <p:txBody>
          <a:bodyPr>
            <a:spAutoFit/>
          </a:bodyPr>
          <a:lstStyle/>
          <a:p>
            <a:pPr>
              <a:defRPr/>
            </a:pPr>
            <a:r>
              <a:rPr lang="ru-RU" sz="1200" b="1" dirty="0">
                <a:solidFill>
                  <a:schemeClr val="accent4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1</a:t>
            </a:r>
            <a:r>
              <a:rPr lang="fr-FR" sz="1200" b="1" dirty="0"/>
              <a:t>. Sillabik </a:t>
            </a:r>
            <a:r>
              <a:rPr lang="fr-FR" sz="1200" dirty="0"/>
              <a:t>(bo‘g‘in) – bo‘g‘inlar  sonining tengligiga asoslanuvchi vaznlar.</a:t>
            </a:r>
          </a:p>
          <a:p>
            <a:pPr>
              <a:defRPr/>
            </a:pPr>
            <a:r>
              <a:rPr lang="fr-FR" sz="1200" b="1" dirty="0"/>
              <a:t>2. Tonik </a:t>
            </a:r>
            <a:r>
              <a:rPr lang="fr-FR" sz="1200" dirty="0"/>
              <a:t>(urg‘u) - urg‘uli bo‘g‘inlarning muayyan tartibiga asoslanuvchi vaznlar.</a:t>
            </a:r>
          </a:p>
          <a:p>
            <a:pPr>
              <a:defRPr/>
            </a:pPr>
            <a:r>
              <a:rPr lang="fr-FR" sz="1200" b="1" dirty="0"/>
              <a:t>3. Sillabik-tonik </a:t>
            </a:r>
            <a:r>
              <a:rPr lang="fr-FR" sz="1200" dirty="0"/>
              <a:t>(bo‘g‘in-urg‘u) bo‘g‘in va urg‘ularning miqdori hamda muayyan tartibiga asoslanuvchi vaznlar.</a:t>
            </a:r>
          </a:p>
          <a:p>
            <a:pPr>
              <a:defRPr/>
            </a:pPr>
            <a:r>
              <a:rPr lang="fr-FR" sz="1200" dirty="0"/>
              <a:t>Rus, fransuz, polyak, serb va boshqa xalqlar she'riyati, shu jumladan, o‘zbek she'riyatidagi barmoq she'riy tizimi kvalitativ she'riy tizimlar sirasiga kiradi.</a:t>
            </a:r>
          </a:p>
        </p:txBody>
      </p:sp>
    </p:spTree>
    <p:extLst>
      <p:ext uri="{BB962C8B-B14F-4D97-AF65-F5344CB8AC3E}">
        <p14:creationId xmlns:p14="http://schemas.microsoft.com/office/powerpoint/2010/main" val="237155717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2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6" descr="D:\ДОКУМЕНТЫ\Фон для презентации\фон\2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641" y="-1"/>
            <a:ext cx="5731390" cy="3298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368300" y="608782"/>
            <a:ext cx="2286000" cy="35446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eaLnBrk="1" hangingPunct="1">
              <a:defRPr/>
            </a:pPr>
            <a:r>
              <a:rPr lang="ru-RU" sz="1703" b="1" dirty="0">
                <a:solidFill>
                  <a:schemeClr val="accent4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1</a:t>
            </a:r>
            <a:r>
              <a:rPr lang="en-GB" sz="1703" b="1" dirty="0">
                <a:solidFill>
                  <a:schemeClr val="accent4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 - </a:t>
            </a:r>
            <a:r>
              <a:rPr lang="uz-Latn-UZ" sz="1703" b="1" dirty="0">
                <a:solidFill>
                  <a:schemeClr val="accent4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misol</a:t>
            </a:r>
            <a:r>
              <a:rPr lang="en-GB" sz="1703" b="1" dirty="0">
                <a:solidFill>
                  <a:schemeClr val="accent4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:</a:t>
            </a:r>
            <a:endParaRPr lang="ru-RU" sz="1703" dirty="0">
              <a:solidFill>
                <a:schemeClr val="accent4">
                  <a:lumMod val="1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139701" y="1278747"/>
            <a:ext cx="2971800" cy="143415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eaLnBrk="1" hangingPunct="1">
              <a:lnSpc>
                <a:spcPct val="80000"/>
              </a:lnSpc>
              <a:buFont typeface="Wingdings" pitchFamily="2" charset="2"/>
              <a:buNone/>
              <a:defRPr/>
            </a:pPr>
            <a:r>
              <a:rPr lang="uz-Cyrl-UZ" sz="1802" dirty="0">
                <a:solidFill>
                  <a:schemeClr val="accent4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z-Latn-UZ" sz="1514" dirty="0">
                <a:solidFill>
                  <a:schemeClr val="accent4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Derazamning oldida bir tup </a:t>
            </a:r>
            <a:r>
              <a:rPr lang="en-GB" sz="1514" dirty="0">
                <a:solidFill>
                  <a:schemeClr val="accent4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= 9 ta</a:t>
            </a:r>
            <a:endParaRPr lang="uz-Cyrl-UZ" sz="1514" dirty="0">
              <a:solidFill>
                <a:schemeClr val="accent4">
                  <a:lumMod val="1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eaLnBrk="1" hangingPunct="1">
              <a:lnSpc>
                <a:spcPct val="80000"/>
              </a:lnSpc>
              <a:buFont typeface="Wingdings" pitchFamily="2" charset="2"/>
              <a:buNone/>
              <a:defRPr/>
            </a:pPr>
            <a:r>
              <a:rPr lang="uz-Cyrl-UZ" sz="1514" dirty="0">
                <a:solidFill>
                  <a:schemeClr val="accent4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GB" sz="1514" dirty="0">
                <a:solidFill>
                  <a:schemeClr val="accent4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V  </a:t>
            </a:r>
            <a:r>
              <a:rPr lang="en-GB" sz="1514" dirty="0" err="1">
                <a:solidFill>
                  <a:schemeClr val="accent4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V</a:t>
            </a:r>
            <a:r>
              <a:rPr lang="en-GB" sz="1514" dirty="0">
                <a:solidFill>
                  <a:schemeClr val="accent4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   –     –    –  V  –    –    –</a:t>
            </a:r>
          </a:p>
          <a:p>
            <a:pPr eaLnBrk="1" hangingPunct="1">
              <a:lnSpc>
                <a:spcPct val="80000"/>
              </a:lnSpc>
              <a:buFont typeface="Wingdings" pitchFamily="2" charset="2"/>
              <a:buNone/>
              <a:defRPr/>
            </a:pPr>
            <a:endParaRPr lang="ru-RU" sz="1514" dirty="0">
              <a:solidFill>
                <a:schemeClr val="accent4">
                  <a:lumMod val="1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eaLnBrk="1" hangingPunct="1">
              <a:lnSpc>
                <a:spcPct val="80000"/>
              </a:lnSpc>
              <a:buFont typeface="Wingdings" pitchFamily="2" charset="2"/>
              <a:buNone/>
              <a:defRPr/>
            </a:pPr>
            <a:r>
              <a:rPr lang="uz-Cyrl-UZ" sz="1514" dirty="0">
                <a:solidFill>
                  <a:schemeClr val="accent4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514" dirty="0">
                <a:solidFill>
                  <a:schemeClr val="accent4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O</a:t>
            </a:r>
            <a:r>
              <a:rPr lang="uz-Latn-UZ" sz="1514" dirty="0" smtClean="0">
                <a:solidFill>
                  <a:schemeClr val="accent4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‘rik </a:t>
            </a:r>
            <a:r>
              <a:rPr lang="uz-Latn-UZ" sz="1514" dirty="0">
                <a:solidFill>
                  <a:schemeClr val="accent4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oppoq </a:t>
            </a:r>
            <a:r>
              <a:rPr lang="uz-Latn-UZ" sz="1514" dirty="0" smtClean="0">
                <a:solidFill>
                  <a:schemeClr val="accent4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bo‘lib </a:t>
            </a:r>
            <a:r>
              <a:rPr lang="uz-Latn-UZ" sz="1514" dirty="0">
                <a:solidFill>
                  <a:schemeClr val="accent4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gulladi</a:t>
            </a:r>
            <a:r>
              <a:rPr lang="uz-Cyrl-UZ" sz="1514" dirty="0">
                <a:solidFill>
                  <a:schemeClr val="accent4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GB" sz="1514" dirty="0">
                <a:solidFill>
                  <a:schemeClr val="accent4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= 9 ta</a:t>
            </a:r>
            <a:endParaRPr lang="ru-RU" sz="1514" dirty="0">
              <a:solidFill>
                <a:schemeClr val="accent4">
                  <a:lumMod val="1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eaLnBrk="1" hangingPunct="1">
              <a:lnSpc>
                <a:spcPct val="80000"/>
              </a:lnSpc>
              <a:buFont typeface="Wingdings" pitchFamily="2" charset="2"/>
              <a:buNone/>
              <a:defRPr/>
            </a:pPr>
            <a:r>
              <a:rPr lang="uz-Cyrl-UZ" sz="1514" dirty="0">
                <a:solidFill>
                  <a:schemeClr val="accent4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     </a:t>
            </a:r>
            <a:r>
              <a:rPr lang="en-GB" sz="1514" dirty="0">
                <a:solidFill>
                  <a:schemeClr val="accent4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V  –    –     –   </a:t>
            </a:r>
            <a:r>
              <a:rPr lang="ru-RU" sz="1514" dirty="0">
                <a:solidFill>
                  <a:schemeClr val="accent4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GB" sz="1514" dirty="0">
                <a:solidFill>
                  <a:schemeClr val="accent4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V   –     –</a:t>
            </a:r>
            <a:r>
              <a:rPr lang="en-US" sz="1514" dirty="0">
                <a:solidFill>
                  <a:schemeClr val="accent4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GB" sz="1514" dirty="0">
                <a:solidFill>
                  <a:schemeClr val="accent4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V – </a:t>
            </a:r>
            <a:endParaRPr lang="ru-RU" sz="1514" dirty="0">
              <a:solidFill>
                <a:schemeClr val="accent4">
                  <a:lumMod val="1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eaLnBrk="1" hangingPunct="1">
              <a:lnSpc>
                <a:spcPct val="80000"/>
              </a:lnSpc>
              <a:buFont typeface="Wingdings" pitchFamily="2" charset="2"/>
              <a:buNone/>
              <a:defRPr/>
            </a:pPr>
            <a:endParaRPr lang="ru-RU" sz="1514" dirty="0">
              <a:solidFill>
                <a:schemeClr val="accent4">
                  <a:lumMod val="1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eaLnBrk="1" hangingPunct="1">
              <a:lnSpc>
                <a:spcPct val="80000"/>
              </a:lnSpc>
              <a:buFont typeface="Wingdings" pitchFamily="2" charset="2"/>
              <a:buNone/>
              <a:defRPr/>
            </a:pPr>
            <a:r>
              <a:rPr lang="ru-RU" sz="1514" dirty="0">
                <a:solidFill>
                  <a:schemeClr val="accent4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           Т</a:t>
            </a:r>
            <a:r>
              <a:rPr lang="uz-Latn-UZ" sz="1514" dirty="0">
                <a:solidFill>
                  <a:schemeClr val="accent4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uroqlar</a:t>
            </a:r>
            <a:r>
              <a:rPr lang="ru-RU" sz="1514" dirty="0">
                <a:solidFill>
                  <a:schemeClr val="accent4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:  </a:t>
            </a:r>
            <a:r>
              <a:rPr lang="en-GB" sz="1514" dirty="0">
                <a:solidFill>
                  <a:schemeClr val="accent4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4+5 </a:t>
            </a:r>
            <a:endParaRPr lang="ru-RU" sz="1514" dirty="0">
              <a:solidFill>
                <a:schemeClr val="accent4">
                  <a:lumMod val="1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48818" y="459144"/>
            <a:ext cx="2572895" cy="20101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879951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9" name="Picture 6" descr="D:\ДОКУМЕНТЫ\Фон для презентации\фон\16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9701" y="600277"/>
            <a:ext cx="5410200" cy="231754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520700" y="77057"/>
            <a:ext cx="3499181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eaLnBrk="1" hangingPunct="1">
              <a:defRPr/>
            </a:pPr>
            <a:r>
              <a:rPr lang="en-GB" sz="2081" b="1" dirty="0">
                <a:solidFill>
                  <a:schemeClr val="accent4">
                    <a:lumMod val="10000"/>
                  </a:schemeClr>
                </a:solidFill>
                <a:cs typeface="Arial" charset="0"/>
              </a:rPr>
              <a:t>        </a:t>
            </a:r>
            <a:r>
              <a:rPr lang="en-GB" sz="2800" b="1" dirty="0">
                <a:solidFill>
                  <a:srgbClr val="FFFF00"/>
                </a:solidFill>
                <a:cs typeface="Arial" charset="0"/>
              </a:rPr>
              <a:t>2 – </a:t>
            </a:r>
            <a:r>
              <a:rPr lang="uz-Latn-UZ" sz="2800" b="1" dirty="0">
                <a:solidFill>
                  <a:srgbClr val="FFFF00"/>
                </a:solidFill>
                <a:cs typeface="Arial" charset="0"/>
              </a:rPr>
              <a:t>misol:</a:t>
            </a:r>
            <a:r>
              <a:rPr lang="en-GB" sz="2800" b="1" dirty="0">
                <a:solidFill>
                  <a:srgbClr val="FFFF00"/>
                </a:solidFill>
                <a:cs typeface="Arial" charset="0"/>
              </a:rPr>
              <a:t> </a:t>
            </a:r>
            <a:endParaRPr lang="ru-RU" sz="2800" b="1" dirty="0">
              <a:solidFill>
                <a:srgbClr val="FFFF00"/>
              </a:solidFill>
              <a:cs typeface="Arial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673101" y="1165225"/>
            <a:ext cx="3429000" cy="149040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eaLnBrk="1" hangingPunct="1">
              <a:buFont typeface="Wingdings" pitchFamily="2" charset="2"/>
              <a:buNone/>
              <a:defRPr/>
            </a:pPr>
            <a:r>
              <a:rPr lang="uz-Latn-UZ" sz="1514" dirty="0">
                <a:solidFill>
                  <a:schemeClr val="accent4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Yigitlar maktubin bitganda qondan</a:t>
            </a:r>
            <a:r>
              <a:rPr lang="uz-Cyrl-UZ" sz="1514" dirty="0">
                <a:solidFill>
                  <a:schemeClr val="accent4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GB" sz="1514" dirty="0">
                <a:solidFill>
                  <a:schemeClr val="accent4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= 11 </a:t>
            </a:r>
            <a:endParaRPr lang="ru-RU" sz="1514" dirty="0">
              <a:solidFill>
                <a:schemeClr val="accent4">
                  <a:lumMod val="1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eaLnBrk="1" hangingPunct="1">
              <a:buFont typeface="Wingdings" pitchFamily="2" charset="2"/>
              <a:buNone/>
              <a:defRPr/>
            </a:pPr>
            <a:r>
              <a:rPr lang="en-GB" sz="1514" dirty="0">
                <a:solidFill>
                  <a:schemeClr val="accent4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V  -   -       -    -    -       -    -  V     -    -</a:t>
            </a:r>
          </a:p>
          <a:p>
            <a:pPr eaLnBrk="1" hangingPunct="1">
              <a:buFont typeface="Wingdings" pitchFamily="2" charset="2"/>
              <a:buNone/>
              <a:defRPr/>
            </a:pPr>
            <a:r>
              <a:rPr lang="uz-Latn-UZ" sz="1514" dirty="0">
                <a:solidFill>
                  <a:schemeClr val="accent4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Kelinlar firoqdan chekkanda yohu </a:t>
            </a:r>
            <a:r>
              <a:rPr lang="en-GB" sz="1514" dirty="0">
                <a:solidFill>
                  <a:schemeClr val="accent4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= 11 </a:t>
            </a:r>
          </a:p>
          <a:p>
            <a:pPr eaLnBrk="1" hangingPunct="1">
              <a:buFont typeface="Wingdings" pitchFamily="2" charset="2"/>
              <a:buNone/>
              <a:defRPr/>
            </a:pPr>
            <a:r>
              <a:rPr lang="en-GB" sz="1514" dirty="0">
                <a:solidFill>
                  <a:schemeClr val="accent4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V   -    -    V  -    -        -      -   V    -  -</a:t>
            </a:r>
            <a:endParaRPr lang="ru-RU" sz="1514" dirty="0">
              <a:solidFill>
                <a:schemeClr val="accent4">
                  <a:lumMod val="1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eaLnBrk="1" hangingPunct="1">
              <a:buFont typeface="Wingdings" pitchFamily="2" charset="2"/>
              <a:buNone/>
              <a:defRPr/>
            </a:pPr>
            <a:r>
              <a:rPr lang="uz-Cyrl-UZ" sz="1514" dirty="0">
                <a:solidFill>
                  <a:schemeClr val="accent4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3-6-</a:t>
            </a:r>
            <a:r>
              <a:rPr lang="en-US" sz="1514" dirty="0">
                <a:solidFill>
                  <a:schemeClr val="accent4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9-</a:t>
            </a:r>
            <a:r>
              <a:rPr lang="uz-Cyrl-UZ" sz="1514" dirty="0">
                <a:solidFill>
                  <a:schemeClr val="accent4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11</a:t>
            </a:r>
            <a:endParaRPr lang="ru-RU" sz="1514" dirty="0">
              <a:solidFill>
                <a:schemeClr val="accent4">
                  <a:lumMod val="1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eaLnBrk="1" hangingPunct="1">
              <a:buFont typeface="Wingdings" pitchFamily="2" charset="2"/>
              <a:buNone/>
              <a:defRPr/>
            </a:pPr>
            <a:r>
              <a:rPr lang="en-GB" sz="1514" dirty="0" err="1">
                <a:solidFill>
                  <a:schemeClr val="accent4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Turoqlar</a:t>
            </a:r>
            <a:r>
              <a:rPr lang="uz-Cyrl-UZ" sz="1514" dirty="0">
                <a:solidFill>
                  <a:schemeClr val="accent4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ru-RU" sz="1514" dirty="0">
                <a:solidFill>
                  <a:schemeClr val="accent4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6</a:t>
            </a:r>
            <a:r>
              <a:rPr lang="en-GB" sz="1514" dirty="0">
                <a:solidFill>
                  <a:schemeClr val="accent4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+5</a:t>
            </a:r>
            <a:endParaRPr lang="ru-RU" sz="1514" dirty="0">
              <a:solidFill>
                <a:schemeClr val="accent4">
                  <a:lumMod val="1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19881" y="77057"/>
            <a:ext cx="1691688" cy="14282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3517690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215900" y="0"/>
            <a:ext cx="5549900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eaLnBrk="1" hangingPunct="1">
              <a:defRPr/>
            </a:pPr>
            <a:r>
              <a:rPr lang="en-US" sz="1892" b="1" dirty="0">
                <a:solidFill>
                  <a:schemeClr val="accent4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              </a:t>
            </a:r>
            <a:r>
              <a:rPr lang="uz-Latn-UZ" sz="3200" b="1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3</a:t>
            </a:r>
            <a:r>
              <a:rPr lang="en-GB" sz="3200" b="1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-</a:t>
            </a:r>
            <a:r>
              <a:rPr lang="en-GB" sz="3200" b="1" dirty="0" err="1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misol</a:t>
            </a:r>
            <a:r>
              <a:rPr lang="en-GB" sz="3200" b="1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:</a:t>
            </a:r>
            <a:r>
              <a:rPr lang="en-GB" sz="3200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GB" sz="3200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</a:br>
            <a:endParaRPr lang="ru-RU" sz="3200" dirty="0">
              <a:solidFill>
                <a:srgbClr val="FFFF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139700" y="1012825"/>
            <a:ext cx="3581400" cy="14026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eaLnBrk="1" hangingPunct="1">
              <a:buFont typeface="Wingdings" pitchFamily="2" charset="2"/>
              <a:buNone/>
              <a:defRPr/>
            </a:pPr>
            <a:r>
              <a:rPr lang="en-GB" sz="1703" dirty="0" err="1">
                <a:solidFill>
                  <a:schemeClr val="accent4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Baholik</a:t>
            </a:r>
            <a:r>
              <a:rPr lang="en-GB" sz="1703" dirty="0">
                <a:solidFill>
                  <a:schemeClr val="accent4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   </a:t>
            </a:r>
            <a:r>
              <a:rPr lang="en-GB" sz="1703" dirty="0" err="1">
                <a:solidFill>
                  <a:schemeClr val="accent4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dino</a:t>
            </a:r>
            <a:r>
              <a:rPr lang="en-GB" sz="1703" dirty="0">
                <a:solidFill>
                  <a:schemeClr val="accent4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-r  </a:t>
            </a:r>
            <a:r>
              <a:rPr lang="en-GB" sz="1703" dirty="0" err="1">
                <a:solidFill>
                  <a:schemeClr val="accent4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ul</a:t>
            </a:r>
            <a:r>
              <a:rPr lang="en-GB" sz="1703" dirty="0">
                <a:solidFill>
                  <a:schemeClr val="accent4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703" dirty="0">
                <a:solidFill>
                  <a:schemeClr val="accent4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GB" sz="1703" dirty="0" err="1">
                <a:solidFill>
                  <a:schemeClr val="accent4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biliklik</a:t>
            </a:r>
            <a:r>
              <a:rPr lang="en-GB" sz="1703" dirty="0">
                <a:solidFill>
                  <a:schemeClr val="accent4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GB" sz="1703" dirty="0" err="1">
                <a:solidFill>
                  <a:schemeClr val="accent4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kishi</a:t>
            </a:r>
            <a:r>
              <a:rPr lang="en-GB" sz="1703" dirty="0">
                <a:solidFill>
                  <a:schemeClr val="accent4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= 11 </a:t>
            </a:r>
          </a:p>
          <a:p>
            <a:pPr eaLnBrk="1" hangingPunct="1">
              <a:buFont typeface="Wingdings" pitchFamily="2" charset="2"/>
              <a:buNone/>
              <a:defRPr/>
            </a:pPr>
            <a:r>
              <a:rPr lang="en-GB" sz="1703" dirty="0">
                <a:solidFill>
                  <a:schemeClr val="accent4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V  -    -    V -    -   </a:t>
            </a:r>
            <a:r>
              <a:rPr lang="ru-RU" sz="1703" dirty="0">
                <a:solidFill>
                  <a:schemeClr val="accent4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GB" sz="1703" dirty="0">
                <a:solidFill>
                  <a:schemeClr val="accent4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 V -  -   </a:t>
            </a:r>
            <a:r>
              <a:rPr lang="ru-RU" sz="1703" dirty="0">
                <a:solidFill>
                  <a:schemeClr val="accent4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GB" sz="1703" dirty="0">
                <a:solidFill>
                  <a:schemeClr val="accent4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 V   -           </a:t>
            </a:r>
            <a:endParaRPr lang="ru-RU" sz="1703" dirty="0">
              <a:solidFill>
                <a:schemeClr val="accent4">
                  <a:lumMod val="1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eaLnBrk="1" hangingPunct="1">
              <a:buFont typeface="Wingdings" pitchFamily="2" charset="2"/>
              <a:buNone/>
              <a:defRPr/>
            </a:pPr>
            <a:endParaRPr lang="en-GB" sz="1703" dirty="0">
              <a:solidFill>
                <a:schemeClr val="accent4">
                  <a:lumMod val="1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eaLnBrk="1" hangingPunct="1">
              <a:buFont typeface="Wingdings" pitchFamily="2" charset="2"/>
              <a:buNone/>
              <a:defRPr/>
            </a:pPr>
            <a:r>
              <a:rPr lang="en-GB" sz="1703" dirty="0">
                <a:solidFill>
                  <a:schemeClr val="accent4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Bu  </a:t>
            </a:r>
            <a:r>
              <a:rPr lang="en-GB" sz="1703" dirty="0" err="1">
                <a:solidFill>
                  <a:schemeClr val="accent4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johil</a:t>
            </a:r>
            <a:r>
              <a:rPr lang="en-GB" sz="1703" dirty="0">
                <a:solidFill>
                  <a:schemeClr val="accent4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GB" sz="1703" dirty="0" err="1">
                <a:solidFill>
                  <a:schemeClr val="accent4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biliksiz</a:t>
            </a:r>
            <a:r>
              <a:rPr lang="en-GB" sz="1703" dirty="0">
                <a:solidFill>
                  <a:schemeClr val="accent4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GB" sz="1703" dirty="0" err="1">
                <a:solidFill>
                  <a:schemeClr val="accent4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bahosiz</a:t>
            </a:r>
            <a:r>
              <a:rPr lang="en-GB" sz="1703" dirty="0">
                <a:solidFill>
                  <a:schemeClr val="accent4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    </a:t>
            </a:r>
            <a:r>
              <a:rPr lang="en-GB" sz="1703" dirty="0" err="1">
                <a:solidFill>
                  <a:schemeClr val="accent4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bishi</a:t>
            </a:r>
            <a:r>
              <a:rPr lang="en-GB" sz="1703" dirty="0">
                <a:solidFill>
                  <a:schemeClr val="accent4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 = 11  </a:t>
            </a:r>
          </a:p>
          <a:p>
            <a:pPr eaLnBrk="1" hangingPunct="1">
              <a:buFont typeface="Wingdings" pitchFamily="2" charset="2"/>
              <a:buNone/>
              <a:defRPr/>
            </a:pPr>
            <a:r>
              <a:rPr lang="en-GB" sz="1703" dirty="0">
                <a:solidFill>
                  <a:schemeClr val="accent4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V    -   -    V -   -    V  -   -      V   -</a:t>
            </a:r>
            <a:endParaRPr lang="ru-RU" sz="1703" dirty="0">
              <a:solidFill>
                <a:schemeClr val="accent4">
                  <a:lumMod val="1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86467" y="22225"/>
            <a:ext cx="1946835" cy="32226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5987597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976" y="0"/>
            <a:ext cx="5954808" cy="3244850"/>
          </a:xfrm>
          <a:prstGeom prst="rect">
            <a:avLst/>
          </a:prstGeom>
        </p:spPr>
      </p:pic>
      <p:sp>
        <p:nvSpPr>
          <p:cNvPr id="9" name="Прямоугольник 8"/>
          <p:cNvSpPr/>
          <p:nvPr/>
        </p:nvSpPr>
        <p:spPr>
          <a:xfrm>
            <a:off x="292100" y="327025"/>
            <a:ext cx="4572000" cy="150990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eaLnBrk="1" hangingPunct="1">
              <a:defRPr/>
            </a:pPr>
            <a:r>
              <a:rPr lang="en-US" sz="1703" b="1" dirty="0">
                <a:solidFill>
                  <a:schemeClr val="accent4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uz-Latn-UZ" sz="2400" b="1" dirty="0">
                <a:solidFill>
                  <a:schemeClr val="accent4">
                    <a:lumMod val="10000"/>
                  </a:schemeClr>
                </a:solidFill>
                <a:latin typeface="Segoe Print" panose="02000600000000000000" pitchFamily="2" charset="0"/>
                <a:cs typeface="Times New Roman" pitchFamily="18" charset="0"/>
              </a:rPr>
              <a:t>Baytning hosil </a:t>
            </a:r>
            <a:r>
              <a:rPr lang="uz-Latn-UZ" sz="2400" b="1" dirty="0" smtClean="0">
                <a:solidFill>
                  <a:schemeClr val="accent4">
                    <a:lumMod val="10000"/>
                  </a:schemeClr>
                </a:solidFill>
                <a:latin typeface="Segoe Print" panose="02000600000000000000" pitchFamily="2" charset="0"/>
                <a:cs typeface="Times New Roman" pitchFamily="18" charset="0"/>
              </a:rPr>
              <a:t>bo‘lishi</a:t>
            </a:r>
            <a:endParaRPr lang="en-US" sz="2400" b="1" dirty="0">
              <a:solidFill>
                <a:schemeClr val="accent4">
                  <a:lumMod val="10000"/>
                </a:schemeClr>
              </a:solidFill>
              <a:latin typeface="Segoe Print" panose="02000600000000000000" pitchFamily="2" charset="0"/>
              <a:cs typeface="Times New Roman" pitchFamily="18" charset="0"/>
            </a:endParaRPr>
          </a:p>
          <a:p>
            <a:pPr algn="ctr" eaLnBrk="1" hangingPunct="1">
              <a:defRPr/>
            </a:pPr>
            <a:endParaRPr lang="en-US" sz="1703" b="1" dirty="0" smtClean="0">
              <a:solidFill>
                <a:schemeClr val="accent4">
                  <a:lumMod val="1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 eaLnBrk="1" hangingPunct="1">
              <a:defRPr/>
            </a:pPr>
            <a:endParaRPr lang="en-US" sz="1703" b="1" dirty="0" smtClean="0">
              <a:solidFill>
                <a:schemeClr val="accent4">
                  <a:lumMod val="1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 eaLnBrk="1" hangingPunct="1">
              <a:defRPr/>
            </a:pPr>
            <a:endParaRPr lang="en-US" sz="1703" b="1" dirty="0">
              <a:solidFill>
                <a:schemeClr val="accent4">
                  <a:lumMod val="1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 eaLnBrk="1" hangingPunct="1">
              <a:defRPr/>
            </a:pPr>
            <a:r>
              <a:rPr lang="uz-Cyrl-UZ" sz="1703" b="1" dirty="0" smtClean="0">
                <a:solidFill>
                  <a:schemeClr val="accent4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endParaRPr lang="ru-RU" sz="1703" b="1" dirty="0">
              <a:solidFill>
                <a:schemeClr val="accent4">
                  <a:lumMod val="1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215900" y="1012825"/>
            <a:ext cx="510540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eaLnBrk="1" hangingPunct="1">
              <a:buFont typeface="Wingdings" pitchFamily="2" charset="2"/>
              <a:buChar char="§"/>
              <a:defRPr/>
            </a:pPr>
            <a:r>
              <a:rPr lang="en-US" sz="2000" b="1" dirty="0">
                <a:solidFill>
                  <a:schemeClr val="accent4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uz-Latn-UZ" sz="2400" b="1" dirty="0">
                <a:solidFill>
                  <a:schemeClr val="accent4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harf</a:t>
            </a:r>
            <a:r>
              <a:rPr lang="uz-Cyrl-UZ" sz="2400" b="1" dirty="0">
                <a:solidFill>
                  <a:schemeClr val="accent4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  →  </a:t>
            </a:r>
            <a:r>
              <a:rPr lang="uz-Latn-UZ" sz="2400" b="1" dirty="0">
                <a:solidFill>
                  <a:schemeClr val="accent4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juzv</a:t>
            </a:r>
            <a:r>
              <a:rPr lang="uz-Cyrl-UZ" sz="2400" b="1" dirty="0">
                <a:solidFill>
                  <a:schemeClr val="accent4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  →  </a:t>
            </a:r>
            <a:r>
              <a:rPr lang="uz-Latn-UZ" sz="2400" b="1" dirty="0">
                <a:solidFill>
                  <a:schemeClr val="accent4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rukn</a:t>
            </a:r>
            <a:r>
              <a:rPr lang="uz-Cyrl-UZ" sz="2400" b="1" dirty="0">
                <a:solidFill>
                  <a:schemeClr val="accent4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  →  </a:t>
            </a:r>
            <a:r>
              <a:rPr lang="uz-Latn-UZ" sz="2400" b="1" dirty="0">
                <a:solidFill>
                  <a:schemeClr val="accent4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bayt</a:t>
            </a:r>
            <a:endParaRPr lang="ru-RU" sz="2400" b="1" dirty="0">
              <a:solidFill>
                <a:schemeClr val="accent4">
                  <a:lumMod val="1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0391124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901700" y="127448"/>
            <a:ext cx="373380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eaLnBrk="1" hangingPunct="1">
              <a:defRPr/>
            </a:pPr>
            <a:r>
              <a:rPr lang="en-US" sz="1703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uz-Latn-UZ" sz="2400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Juzv</a:t>
            </a:r>
            <a:r>
              <a:rPr lang="ru-RU" sz="2400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endParaRPr lang="ru-RU" sz="2400" b="1" dirty="0">
              <a:solidFill>
                <a:srgbClr val="FFFF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139701" y="784225"/>
            <a:ext cx="3200399" cy="1860830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pPr algn="just" eaLnBrk="1" hangingPunct="1">
              <a:defRPr/>
            </a:pPr>
            <a:r>
              <a:rPr lang="uz-Latn-UZ" sz="1892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</a:t>
            </a:r>
            <a:r>
              <a:rPr lang="fr-FR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Mutaharrik va sokin  harflarning muayyan tartibda </a:t>
            </a:r>
            <a:r>
              <a:rPr lang="fr-FR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qo‘shilishidan </a:t>
            </a:r>
            <a:r>
              <a:rPr lang="fr-FR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juzvlar</a:t>
            </a:r>
            <a:r>
              <a:rPr lang="fr-FR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yuzaga keladi.</a:t>
            </a:r>
          </a:p>
          <a:p>
            <a:pPr algn="just">
              <a:defRPr/>
            </a:pPr>
            <a:r>
              <a:rPr lang="uz-Latn-UZ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 </a:t>
            </a:r>
            <a:r>
              <a:rPr lang="fr-FR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Masalan,  "ko‘z" so‘zi ikkita </a:t>
            </a:r>
            <a:r>
              <a:rPr lang="uz-Latn-UZ" sz="1600" dirty="0">
                <a:solidFill>
                  <a:schemeClr val="accent4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harf: bir mutaharrik</a:t>
            </a:r>
            <a:r>
              <a:rPr lang="ru-RU" sz="1600" dirty="0">
                <a:solidFill>
                  <a:schemeClr val="accent4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smtClean="0">
                <a:solidFill>
                  <a:schemeClr val="accent4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(</a:t>
            </a:r>
            <a:r>
              <a:rPr lang="ru-RU" sz="1600" dirty="0">
                <a:solidFill>
                  <a:schemeClr val="accent4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"</a:t>
            </a:r>
            <a:r>
              <a:rPr lang="uz-Latn-UZ" sz="1600" dirty="0" smtClean="0">
                <a:solidFill>
                  <a:schemeClr val="accent4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ko</a:t>
            </a:r>
            <a:r>
              <a:rPr lang="uz-Latn-UZ" sz="1600" dirty="0">
                <a:solidFill>
                  <a:schemeClr val="accent4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‘</a:t>
            </a:r>
            <a:r>
              <a:rPr lang="ru-RU" sz="1600" dirty="0">
                <a:solidFill>
                  <a:schemeClr val="accent4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") </a:t>
            </a:r>
            <a:r>
              <a:rPr lang="uz-Latn-UZ" sz="1600" dirty="0">
                <a:solidFill>
                  <a:schemeClr val="accent4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ru-RU" sz="1600" dirty="0">
                <a:solidFill>
                  <a:schemeClr val="accent4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z-Latn-UZ" sz="1600" dirty="0">
                <a:solidFill>
                  <a:schemeClr val="accent4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bir sokindan</a:t>
            </a:r>
            <a:r>
              <a:rPr lang="ru-RU" sz="1600" dirty="0">
                <a:solidFill>
                  <a:schemeClr val="accent4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smtClean="0">
                <a:solidFill>
                  <a:schemeClr val="accent4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(</a:t>
            </a:r>
            <a:r>
              <a:rPr lang="ru-RU" sz="1600" dirty="0">
                <a:solidFill>
                  <a:schemeClr val="accent4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"</a:t>
            </a:r>
            <a:r>
              <a:rPr lang="uz-Latn-UZ" sz="1600" dirty="0" smtClean="0">
                <a:solidFill>
                  <a:schemeClr val="accent4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z</a:t>
            </a:r>
            <a:r>
              <a:rPr lang="ru-RU" sz="1600" dirty="0">
                <a:solidFill>
                  <a:schemeClr val="accent4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") </a:t>
            </a:r>
            <a:r>
              <a:rPr lang="uz-Latn-UZ" sz="1600" dirty="0">
                <a:solidFill>
                  <a:schemeClr val="accent4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tarkib topadi</a:t>
            </a:r>
            <a:r>
              <a:rPr lang="ru-RU" sz="1600" dirty="0">
                <a:solidFill>
                  <a:schemeClr val="accent4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en-US" sz="1600" dirty="0">
              <a:solidFill>
                <a:schemeClr val="accent4">
                  <a:lumMod val="1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defRPr/>
            </a:pPr>
            <a:r>
              <a:rPr lang="uz-Cyrl-UZ" sz="1600" dirty="0">
                <a:solidFill>
                  <a:schemeClr val="accent4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z-Latn-UZ" sz="1600" dirty="0">
                <a:solidFill>
                  <a:schemeClr val="accent4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                </a:t>
            </a:r>
            <a:r>
              <a:rPr lang="uz-Cyrl-UZ" sz="1600" dirty="0">
                <a:solidFill>
                  <a:schemeClr val="accent4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(</a:t>
            </a:r>
            <a:r>
              <a:rPr lang="uz-Latn-UZ" sz="1600" dirty="0">
                <a:solidFill>
                  <a:schemeClr val="accent4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ko‘z </a:t>
            </a:r>
            <a:r>
              <a:rPr lang="uz-Cyrl-UZ" sz="1600" dirty="0">
                <a:solidFill>
                  <a:schemeClr val="accent4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v -) </a:t>
            </a:r>
            <a:endParaRPr lang="ru-RU" sz="1600" dirty="0">
              <a:solidFill>
                <a:schemeClr val="accent4">
                  <a:lumMod val="1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36468" y="1317625"/>
            <a:ext cx="2294220" cy="17189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8491908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1282700" y="60963"/>
            <a:ext cx="2740592" cy="383604"/>
          </a:xfrm>
          <a:prstGeom prst="rect">
            <a:avLst/>
          </a:prstGeom>
        </p:spPr>
        <p:txBody>
          <a:bodyPr>
            <a:spAutoFit/>
          </a:bodyPr>
          <a:lstStyle/>
          <a:p>
            <a:pPr eaLnBrk="1" hangingPunct="1">
              <a:defRPr/>
            </a:pPr>
            <a:r>
              <a:rPr lang="en-US" sz="1892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             </a:t>
            </a:r>
            <a:endParaRPr lang="ru-RU" sz="1892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63501" y="98426"/>
            <a:ext cx="2286000" cy="241604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uz-Latn-UZ" sz="1600" b="1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Juzv turlari</a:t>
            </a:r>
            <a:endParaRPr lang="ru-RU" sz="1600" b="1" dirty="0">
              <a:solidFill>
                <a:srgbClr val="FFFF00"/>
              </a:solidFill>
              <a:latin typeface="Times New Roman" pitchFamily="18" charset="0"/>
              <a:cs typeface="Times New Roman" pitchFamily="18" charset="0"/>
            </a:endParaRPr>
          </a:p>
          <a:p>
            <a:pPr eaLnBrk="1" hangingPunct="1">
              <a:defRPr/>
            </a:pPr>
            <a:endParaRPr lang="fr-FR" sz="1500" dirty="0" smtClean="0"/>
          </a:p>
          <a:p>
            <a:pPr eaLnBrk="1" hangingPunct="1">
              <a:defRPr/>
            </a:pPr>
            <a:r>
              <a:rPr lang="fr-FR" sz="1500" dirty="0" smtClean="0"/>
              <a:t>1</a:t>
            </a:r>
            <a:r>
              <a:rPr lang="fr-FR" sz="1500" dirty="0"/>
              <a:t>.</a:t>
            </a:r>
            <a:r>
              <a:rPr lang="fr-FR" sz="1500" b="1" dirty="0"/>
              <a:t> Sabab </a:t>
            </a:r>
            <a:r>
              <a:rPr lang="fr-FR" sz="1500" dirty="0"/>
              <a:t>(arabcha </a:t>
            </a:r>
            <a:r>
              <a:rPr lang="en-US" sz="1500" b="1" dirty="0"/>
              <a:t>q</a:t>
            </a:r>
            <a:r>
              <a:rPr lang="fr-FR" sz="1500" b="1" dirty="0"/>
              <a:t>oziq</a:t>
            </a:r>
            <a:r>
              <a:rPr lang="fr-FR" sz="1500" dirty="0"/>
              <a:t>) - ikki </a:t>
            </a:r>
            <a:r>
              <a:rPr lang="uz-Latn-UZ" sz="1500" dirty="0"/>
              <a:t>harfli juzvlar</a:t>
            </a:r>
            <a:r>
              <a:rPr lang="fr-FR" sz="1500" dirty="0"/>
              <a:t>.</a:t>
            </a:r>
          </a:p>
          <a:p>
            <a:pPr eaLnBrk="1" hangingPunct="1">
              <a:defRPr/>
            </a:pPr>
            <a:r>
              <a:rPr lang="fr-FR" sz="1500" dirty="0"/>
              <a:t>2.</a:t>
            </a:r>
            <a:r>
              <a:rPr lang="fr-FR" sz="1500" b="1" dirty="0"/>
              <a:t> Vatad </a:t>
            </a:r>
            <a:r>
              <a:rPr lang="fr-FR" sz="1500" dirty="0"/>
              <a:t>(arabcha ustunlarni </a:t>
            </a:r>
            <a:r>
              <a:rPr lang="uz-Latn-UZ" sz="1500" dirty="0"/>
              <a:t>bog‘laydigan </a:t>
            </a:r>
            <a:r>
              <a:rPr lang="fr-FR" sz="1500" b="1" dirty="0"/>
              <a:t>arqon</a:t>
            </a:r>
            <a:r>
              <a:rPr lang="fr-FR" sz="1500" dirty="0"/>
              <a:t>) - uch juzvlar.</a:t>
            </a:r>
          </a:p>
          <a:p>
            <a:pPr eaLnBrk="1" hangingPunct="1">
              <a:defRPr/>
            </a:pPr>
            <a:r>
              <a:rPr lang="es-ES" sz="1500" dirty="0"/>
              <a:t>3. </a:t>
            </a:r>
            <a:r>
              <a:rPr lang="es-ES" sz="1500" b="1" dirty="0"/>
              <a:t>Fosila </a:t>
            </a:r>
            <a:r>
              <a:rPr lang="es-ES" sz="1500" dirty="0"/>
              <a:t>(arabcha </a:t>
            </a:r>
            <a:r>
              <a:rPr lang="es-ES" sz="1500" b="1" dirty="0"/>
              <a:t>palo</a:t>
            </a:r>
            <a:r>
              <a:rPr lang="es-ES" sz="1500" dirty="0"/>
              <a:t>s) - </a:t>
            </a:r>
            <a:r>
              <a:rPr lang="es-ES" sz="1500" dirty="0" smtClean="0"/>
              <a:t>to‘rt </a:t>
            </a:r>
            <a:r>
              <a:rPr lang="es-ES" sz="1500" dirty="0"/>
              <a:t>va undan ortiq </a:t>
            </a:r>
            <a:r>
              <a:rPr lang="en-US" sz="1500" dirty="0"/>
              <a:t>h</a:t>
            </a:r>
            <a:r>
              <a:rPr lang="uz-Latn-UZ" sz="1500" dirty="0"/>
              <a:t>arfli </a:t>
            </a:r>
            <a:r>
              <a:rPr lang="fr-FR" sz="1500" dirty="0"/>
              <a:t>juzvlar</a:t>
            </a:r>
            <a:r>
              <a:rPr lang="fr-FR" sz="1500" dirty="0" smtClean="0"/>
              <a:t>.</a:t>
            </a:r>
            <a:endParaRPr lang="ru-RU" sz="1500" dirty="0">
              <a:solidFill>
                <a:schemeClr val="accent4">
                  <a:lumMod val="1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2425700" y="0"/>
            <a:ext cx="3196521" cy="276998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90000"/>
              </a:lnSpc>
              <a:defRPr/>
            </a:pPr>
            <a:endParaRPr lang="en-US" sz="1200" b="1" dirty="0" smtClean="0">
              <a:latin typeface="Times New Roman" pitchFamily="18" charset="0"/>
              <a:cs typeface="Times New Roman" pitchFamily="18" charset="0"/>
            </a:endParaRPr>
          </a:p>
          <a:p>
            <a:pPr algn="ctr">
              <a:lnSpc>
                <a:spcPct val="90000"/>
              </a:lnSpc>
              <a:defRPr/>
            </a:pPr>
            <a:r>
              <a:rPr lang="uz-Latn-UZ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Sabab</a:t>
            </a:r>
            <a:endParaRPr lang="ru-RU" b="1" dirty="0">
              <a:solidFill>
                <a:srgbClr val="FFFF00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 eaLnBrk="1" hangingPunct="1">
              <a:lnSpc>
                <a:spcPct val="90000"/>
              </a:lnSpc>
              <a:buFont typeface="Wingdings" pitchFamily="2" charset="2"/>
              <a:buNone/>
              <a:defRPr/>
            </a:pPr>
            <a:endParaRPr lang="en-US" sz="1400" dirty="0">
              <a:solidFill>
                <a:schemeClr val="accent4">
                  <a:lumMod val="1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 eaLnBrk="1" hangingPunct="1">
              <a:lnSpc>
                <a:spcPct val="90000"/>
              </a:lnSpc>
              <a:buFont typeface="Wingdings" pitchFamily="2" charset="2"/>
              <a:buNone/>
              <a:defRPr/>
            </a:pPr>
            <a:r>
              <a:rPr lang="uz-Latn-UZ" sz="1400" dirty="0" smtClean="0">
                <a:solidFill>
                  <a:schemeClr val="accent4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Sabab</a:t>
            </a:r>
            <a:r>
              <a:rPr lang="en-US" sz="1400" dirty="0" smtClean="0">
                <a:solidFill>
                  <a:schemeClr val="accent4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400" dirty="0">
                <a:solidFill>
                  <a:schemeClr val="accent4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(</a:t>
            </a:r>
            <a:r>
              <a:rPr lang="uz-Latn-UZ" sz="1400" dirty="0">
                <a:solidFill>
                  <a:schemeClr val="accent4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arabcha</a:t>
            </a:r>
            <a:r>
              <a:rPr lang="en-US" sz="1400" dirty="0">
                <a:solidFill>
                  <a:schemeClr val="accent4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z-Latn-UZ" sz="1400" b="1" dirty="0">
                <a:solidFill>
                  <a:schemeClr val="accent4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qoziq</a:t>
            </a:r>
            <a:r>
              <a:rPr lang="en-US" sz="1400" dirty="0">
                <a:solidFill>
                  <a:schemeClr val="accent4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) – </a:t>
            </a:r>
            <a:r>
              <a:rPr lang="uz-Latn-UZ" sz="1400" dirty="0">
                <a:solidFill>
                  <a:schemeClr val="accent4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ikki hafli juzvlar</a:t>
            </a:r>
            <a:r>
              <a:rPr lang="en-US" sz="1400" dirty="0">
                <a:solidFill>
                  <a:schemeClr val="accent4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ru-RU" sz="1400" dirty="0">
              <a:solidFill>
                <a:schemeClr val="accent4">
                  <a:lumMod val="1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eaLnBrk="1" hangingPunct="1">
              <a:lnSpc>
                <a:spcPct val="90000"/>
              </a:lnSpc>
              <a:buFont typeface="Wingdings" pitchFamily="2" charset="2"/>
              <a:buNone/>
              <a:defRPr/>
            </a:pPr>
            <a:endParaRPr lang="en-US" sz="1400" dirty="0">
              <a:solidFill>
                <a:schemeClr val="accent4">
                  <a:lumMod val="1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eaLnBrk="1" hangingPunct="1">
              <a:lnSpc>
                <a:spcPct val="90000"/>
              </a:lnSpc>
              <a:buFont typeface="Wingdings" pitchFamily="2" charset="2"/>
              <a:buNone/>
              <a:defRPr/>
            </a:pPr>
            <a:r>
              <a:rPr lang="uz-Latn-UZ" sz="1400" dirty="0">
                <a:solidFill>
                  <a:schemeClr val="accent4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Sabab ikki turli</a:t>
            </a:r>
            <a:r>
              <a:rPr lang="ru-RU" sz="1400" dirty="0">
                <a:solidFill>
                  <a:schemeClr val="accent4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:</a:t>
            </a:r>
          </a:p>
          <a:p>
            <a:pPr eaLnBrk="1" hangingPunct="1">
              <a:defRPr/>
            </a:pPr>
            <a:r>
              <a:rPr lang="fr-FR" sz="1400" b="1" dirty="0" smtClean="0"/>
              <a:t>Sababi hafif</a:t>
            </a:r>
            <a:r>
              <a:rPr lang="fr-FR" sz="1400" dirty="0" smtClean="0"/>
              <a:t> </a:t>
            </a:r>
            <a:r>
              <a:rPr lang="fr-FR" sz="1400" dirty="0"/>
              <a:t>(yengil sabab)-bir </a:t>
            </a:r>
            <a:r>
              <a:rPr lang="en-US" sz="1400" dirty="0"/>
              <a:t>h</a:t>
            </a:r>
            <a:r>
              <a:rPr lang="uz-Latn-UZ" sz="1400" dirty="0"/>
              <a:t>arakatli v</a:t>
            </a:r>
            <a:r>
              <a:rPr lang="fr-FR" sz="1400" dirty="0"/>
              <a:t>a bir sokin </a:t>
            </a:r>
            <a:r>
              <a:rPr lang="en-US" sz="1400" dirty="0"/>
              <a:t>h</a:t>
            </a:r>
            <a:r>
              <a:rPr lang="uz-Latn-UZ" sz="1400" dirty="0"/>
              <a:t>arfdan ibora</a:t>
            </a:r>
            <a:r>
              <a:rPr lang="fr-FR" sz="1400" dirty="0"/>
              <a:t>t.</a:t>
            </a:r>
          </a:p>
          <a:p>
            <a:pPr eaLnBrk="1" hangingPunct="1">
              <a:defRPr/>
            </a:pPr>
            <a:r>
              <a:rPr lang="de-DE" sz="1400" dirty="0" err="1"/>
              <a:t>Misol</a:t>
            </a:r>
            <a:r>
              <a:rPr lang="de-DE" sz="1400" dirty="0"/>
              <a:t>: Kam, </a:t>
            </a:r>
            <a:r>
              <a:rPr lang="de-DE" sz="1400" dirty="0" err="1"/>
              <a:t>nam</a:t>
            </a:r>
            <a:r>
              <a:rPr lang="de-DE" sz="1400" dirty="0"/>
              <a:t>, </a:t>
            </a:r>
            <a:r>
              <a:rPr lang="de-DE" sz="1400" dirty="0" err="1"/>
              <a:t>gul</a:t>
            </a:r>
            <a:r>
              <a:rPr lang="de-DE" sz="1400" dirty="0"/>
              <a:t>, tun, </a:t>
            </a:r>
            <a:r>
              <a:rPr lang="de-DE" sz="1400" dirty="0" err="1"/>
              <a:t>may</a:t>
            </a:r>
            <a:r>
              <a:rPr lang="de-DE" sz="1400" dirty="0"/>
              <a:t>… (-)</a:t>
            </a:r>
          </a:p>
          <a:p>
            <a:pPr eaLnBrk="1" hangingPunct="1">
              <a:defRPr/>
            </a:pPr>
            <a:r>
              <a:rPr lang="fr-FR" sz="1400" b="1" dirty="0" smtClean="0"/>
              <a:t>Sababi </a:t>
            </a:r>
            <a:r>
              <a:rPr lang="fr-FR" sz="1400" b="1" dirty="0"/>
              <a:t>saqiyl</a:t>
            </a:r>
            <a:r>
              <a:rPr lang="fr-FR" sz="1400" dirty="0"/>
              <a:t> (o</a:t>
            </a:r>
            <a:r>
              <a:rPr lang="en-US" sz="1400" dirty="0"/>
              <a:t>g‘</a:t>
            </a:r>
            <a:r>
              <a:rPr lang="uz-Latn-UZ" sz="1400" dirty="0"/>
              <a:t>ir</a:t>
            </a:r>
            <a:r>
              <a:rPr lang="fr-FR" sz="1400" dirty="0"/>
              <a:t> sabab)-ikki </a:t>
            </a:r>
            <a:r>
              <a:rPr lang="en-US" sz="1400" dirty="0"/>
              <a:t>h</a:t>
            </a:r>
            <a:r>
              <a:rPr lang="uz-Latn-UZ" sz="1400" dirty="0"/>
              <a:t>arakatli harfdan</a:t>
            </a:r>
            <a:r>
              <a:rPr lang="fr-FR" sz="1400" dirty="0"/>
              <a:t> iborat.</a:t>
            </a:r>
          </a:p>
          <a:p>
            <a:pPr eaLnBrk="1" hangingPunct="1">
              <a:defRPr/>
            </a:pPr>
            <a:r>
              <a:rPr lang="fi-FI" sz="1400" dirty="0"/>
              <a:t>Misol: Kishi,ko‘zi,mana, seni, meni </a:t>
            </a:r>
            <a:r>
              <a:rPr lang="fi-FI" sz="1400" dirty="0" smtClean="0"/>
              <a:t>(</a:t>
            </a:r>
            <a:r>
              <a:rPr lang="fi-FI" sz="1400" dirty="0"/>
              <a:t>V V)</a:t>
            </a:r>
          </a:p>
          <a:p>
            <a:pPr algn="just" eaLnBrk="1" hangingPunct="1">
              <a:lnSpc>
                <a:spcPct val="90000"/>
              </a:lnSpc>
              <a:buFont typeface="Wingdings" pitchFamily="2" charset="2"/>
              <a:buNone/>
              <a:defRPr/>
            </a:pPr>
            <a:r>
              <a:rPr lang="en-US" sz="1400" b="1" dirty="0">
                <a:solidFill>
                  <a:schemeClr val="accent4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	</a:t>
            </a:r>
            <a:endParaRPr lang="ru-RU" sz="1400" dirty="0">
              <a:solidFill>
                <a:schemeClr val="accent4">
                  <a:lumMod val="1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0361680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123679" y="139830"/>
            <a:ext cx="1006622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eaLnBrk="1" hangingPunct="1">
              <a:defRPr/>
            </a:pPr>
            <a:r>
              <a:rPr lang="uz-Latn-UZ" sz="2000" b="1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Vatad</a:t>
            </a:r>
            <a:endParaRPr lang="ru-RU" sz="2000" dirty="0">
              <a:solidFill>
                <a:srgbClr val="FFFF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Прямоугольник 4"/>
          <p:cNvSpPr>
            <a:spLocks noChangeArrowheads="1"/>
          </p:cNvSpPr>
          <p:nvPr/>
        </p:nvSpPr>
        <p:spPr bwMode="auto">
          <a:xfrm>
            <a:off x="123679" y="631825"/>
            <a:ext cx="2606821" cy="2308324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>
            <a:noFill/>
          </a:ln>
          <a:extLst/>
        </p:spPr>
        <p:txBody>
          <a:bodyPr wrap="square">
            <a:spAutoFit/>
          </a:bodyPr>
          <a:lstStyle>
            <a:lvl1pPr>
              <a:defRPr sz="16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1pPr>
            <a:lvl2pPr marL="742950" indent="-285750">
              <a:defRPr sz="16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2pPr>
            <a:lvl3pPr marL="1143000" indent="-228600">
              <a:defRPr sz="16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3pPr>
            <a:lvl4pPr marL="1600200" indent="-228600">
              <a:defRPr sz="16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4pPr>
            <a:lvl5pPr marL="2057400" indent="-228600">
              <a:defRPr sz="16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fr-FR" altLang="uz-Cyrl-UZ" sz="1200" b="1" dirty="0">
                <a:latin typeface="Sitka Heading" panose="02000505000000020004" pitchFamily="2" charset="0"/>
              </a:rPr>
              <a:t>Vatad</a:t>
            </a:r>
            <a:r>
              <a:rPr lang="fr-FR" altLang="uz-Cyrl-UZ" sz="1200" dirty="0">
                <a:latin typeface="Sitka Heading" panose="02000505000000020004" pitchFamily="2" charset="0"/>
              </a:rPr>
              <a:t> (arabcha ustunlarni bo</a:t>
            </a:r>
            <a:r>
              <a:rPr lang="en-US" altLang="uz-Cyrl-UZ" sz="1200" dirty="0">
                <a:latin typeface="Sitka Heading" panose="02000505000000020004" pitchFamily="2" charset="0"/>
              </a:rPr>
              <a:t>g‘</a:t>
            </a:r>
            <a:r>
              <a:rPr lang="uz-Latn-UZ" altLang="uz-Cyrl-UZ" sz="1200" dirty="0">
                <a:latin typeface="Sitka Heading" panose="02000505000000020004" pitchFamily="2" charset="0"/>
              </a:rPr>
              <a:t>laydigan</a:t>
            </a:r>
            <a:r>
              <a:rPr lang="fr-FR" altLang="uz-Cyrl-UZ" sz="1200" b="1" dirty="0">
                <a:latin typeface="Sitka Heading" panose="02000505000000020004" pitchFamily="2" charset="0"/>
              </a:rPr>
              <a:t> arqon</a:t>
            </a:r>
            <a:r>
              <a:rPr lang="fr-FR" altLang="uz-Cyrl-UZ" sz="1200" dirty="0">
                <a:latin typeface="Sitka Heading" panose="02000505000000020004" pitchFamily="2" charset="0"/>
              </a:rPr>
              <a:t>) - uch </a:t>
            </a:r>
            <a:r>
              <a:rPr lang="en-US" altLang="uz-Cyrl-UZ" sz="1200" dirty="0">
                <a:latin typeface="Sitka Heading" panose="02000505000000020004" pitchFamily="2" charset="0"/>
              </a:rPr>
              <a:t>h</a:t>
            </a:r>
            <a:r>
              <a:rPr lang="uz-Latn-UZ" altLang="uz-Cyrl-UZ" sz="1200" dirty="0">
                <a:latin typeface="Sitka Heading" panose="02000505000000020004" pitchFamily="2" charset="0"/>
              </a:rPr>
              <a:t>arfli</a:t>
            </a:r>
            <a:r>
              <a:rPr lang="fr-FR" altLang="uz-Cyrl-UZ" sz="1200" dirty="0">
                <a:latin typeface="Sitka Heading" panose="02000505000000020004" pitchFamily="2" charset="0"/>
              </a:rPr>
              <a:t> juzvlar. </a:t>
            </a:r>
          </a:p>
          <a:p>
            <a:pPr eaLnBrk="1" hangingPunct="1"/>
            <a:r>
              <a:rPr lang="fr-FR" altLang="uz-Cyrl-UZ" sz="1200" dirty="0">
                <a:latin typeface="Sitka Heading" panose="02000505000000020004" pitchFamily="2" charset="0"/>
              </a:rPr>
              <a:t>Sabab ikki turli:</a:t>
            </a:r>
          </a:p>
          <a:p>
            <a:pPr eaLnBrk="1" hangingPunct="1"/>
            <a:r>
              <a:rPr lang="fr-FR" altLang="uz-Cyrl-UZ" sz="1200" b="1" dirty="0">
                <a:latin typeface="Sitka Heading" panose="02000505000000020004" pitchFamily="2" charset="0"/>
              </a:rPr>
              <a:t>Vatadi </a:t>
            </a:r>
            <a:r>
              <a:rPr lang="fr-FR" altLang="uz-Cyrl-UZ" sz="1200" b="1" dirty="0" smtClean="0">
                <a:latin typeface="Sitka Heading" panose="02000505000000020004" pitchFamily="2" charset="0"/>
              </a:rPr>
              <a:t>majmu’ </a:t>
            </a:r>
            <a:r>
              <a:rPr lang="fr-FR" altLang="uz-Cyrl-UZ" sz="1200" dirty="0" smtClean="0">
                <a:latin typeface="Sitka Heading" panose="02000505000000020004" pitchFamily="2" charset="0"/>
              </a:rPr>
              <a:t>(</a:t>
            </a:r>
            <a:r>
              <a:rPr lang="fr-FR" altLang="uz-Cyrl-UZ" sz="1200" dirty="0">
                <a:latin typeface="Sitka Heading" panose="02000505000000020004" pitchFamily="2" charset="0"/>
              </a:rPr>
              <a:t>jamlangan vatad) - ikki </a:t>
            </a:r>
            <a:r>
              <a:rPr lang="en-US" altLang="uz-Cyrl-UZ" sz="1200" dirty="0">
                <a:latin typeface="Sitka Heading" panose="02000505000000020004" pitchFamily="2" charset="0"/>
              </a:rPr>
              <a:t>h</a:t>
            </a:r>
            <a:r>
              <a:rPr lang="uz-Latn-UZ" altLang="uz-Cyrl-UZ" sz="1200" dirty="0">
                <a:latin typeface="Sitka Heading" panose="02000505000000020004" pitchFamily="2" charset="0"/>
              </a:rPr>
              <a:t>arakatli </a:t>
            </a:r>
            <a:r>
              <a:rPr lang="fr-FR" altLang="uz-Cyrl-UZ" sz="1200" dirty="0">
                <a:latin typeface="Sitka Heading" panose="02000505000000020004" pitchFamily="2" charset="0"/>
              </a:rPr>
              <a:t>va bir sokin </a:t>
            </a:r>
            <a:r>
              <a:rPr lang="en-US" altLang="uz-Cyrl-UZ" sz="1200" dirty="0">
                <a:latin typeface="Sitka Heading" panose="02000505000000020004" pitchFamily="2" charset="0"/>
              </a:rPr>
              <a:t>h</a:t>
            </a:r>
            <a:r>
              <a:rPr lang="uz-Latn-UZ" altLang="uz-Cyrl-UZ" sz="1200" dirty="0">
                <a:latin typeface="Sitka Heading" panose="02000505000000020004" pitchFamily="2" charset="0"/>
              </a:rPr>
              <a:t>arfdan</a:t>
            </a:r>
            <a:r>
              <a:rPr lang="fr-FR" altLang="uz-Cyrl-UZ" sz="1200" dirty="0">
                <a:latin typeface="Sitka Heading" panose="02000505000000020004" pitchFamily="2" charset="0"/>
              </a:rPr>
              <a:t> iborat</a:t>
            </a:r>
            <a:r>
              <a:rPr lang="uz-Latn-UZ" altLang="uz-Cyrl-UZ" sz="1200" dirty="0">
                <a:latin typeface="Sitka Heading" panose="02000505000000020004" pitchFamily="2" charset="0"/>
              </a:rPr>
              <a:t> </a:t>
            </a:r>
            <a:r>
              <a:rPr lang="fr-FR" altLang="uz-Cyrl-UZ" sz="1200" dirty="0">
                <a:latin typeface="Sitka Heading" panose="02000505000000020004" pitchFamily="2" charset="0"/>
              </a:rPr>
              <a:t>(V-</a:t>
            </a:r>
          </a:p>
          <a:p>
            <a:pPr eaLnBrk="1" hangingPunct="1"/>
            <a:r>
              <a:rPr lang="fr-FR" altLang="uz-Cyrl-UZ" sz="1200" dirty="0">
                <a:latin typeface="Sitka Heading" panose="02000505000000020004" pitchFamily="2" charset="0"/>
              </a:rPr>
              <a:t>Misol: samar, tilim, qamar, gulim...</a:t>
            </a:r>
          </a:p>
          <a:p>
            <a:pPr eaLnBrk="1" hangingPunct="1"/>
            <a:r>
              <a:rPr lang="fr-FR" altLang="uz-Cyrl-UZ" sz="1200" dirty="0">
                <a:latin typeface="Sitka Heading" panose="02000505000000020004" pitchFamily="2" charset="0"/>
              </a:rPr>
              <a:t> </a:t>
            </a:r>
            <a:r>
              <a:rPr lang="fr-FR" altLang="uz-Cyrl-UZ" sz="1200" b="1" dirty="0">
                <a:latin typeface="Sitka Heading" panose="02000505000000020004" pitchFamily="2" charset="0"/>
              </a:rPr>
              <a:t>Vatadi mafruq</a:t>
            </a:r>
            <a:r>
              <a:rPr lang="fr-FR" altLang="uz-Cyrl-UZ" sz="1200" dirty="0">
                <a:latin typeface="Sitka Heading" panose="02000505000000020004" pitchFamily="2" charset="0"/>
              </a:rPr>
              <a:t> (ajratilgan vatad) - bir </a:t>
            </a:r>
            <a:r>
              <a:rPr lang="en-US" altLang="uz-Cyrl-UZ" sz="1200" dirty="0">
                <a:latin typeface="Sitka Heading" panose="02000505000000020004" pitchFamily="2" charset="0"/>
              </a:rPr>
              <a:t>h</a:t>
            </a:r>
            <a:r>
              <a:rPr lang="uz-Latn-UZ" altLang="uz-Cyrl-UZ" sz="1200" dirty="0">
                <a:latin typeface="Sitka Heading" panose="02000505000000020004" pitchFamily="2" charset="0"/>
              </a:rPr>
              <a:t>arakatli</a:t>
            </a:r>
            <a:r>
              <a:rPr lang="es-ES" altLang="uz-Cyrl-UZ" sz="1200" dirty="0">
                <a:latin typeface="Sitka Heading" panose="02000505000000020004" pitchFamily="2" charset="0"/>
              </a:rPr>
              <a:t>, bir sokin va yana bir </a:t>
            </a:r>
            <a:r>
              <a:rPr lang="en-US" altLang="uz-Cyrl-UZ" sz="1200" dirty="0">
                <a:latin typeface="Sitka Heading" panose="02000505000000020004" pitchFamily="2" charset="0"/>
              </a:rPr>
              <a:t>h</a:t>
            </a:r>
            <a:r>
              <a:rPr lang="uz-Latn-UZ" altLang="uz-Cyrl-UZ" sz="1200" dirty="0">
                <a:latin typeface="Sitka Heading" panose="02000505000000020004" pitchFamily="2" charset="0"/>
              </a:rPr>
              <a:t>arakatli  harfdan</a:t>
            </a:r>
            <a:r>
              <a:rPr lang="fr-FR" altLang="uz-Cyrl-UZ" sz="1200" dirty="0">
                <a:latin typeface="Sitka Heading" panose="02000505000000020004" pitchFamily="2" charset="0"/>
              </a:rPr>
              <a:t> iborat.(-V)</a:t>
            </a:r>
          </a:p>
          <a:p>
            <a:pPr eaLnBrk="1" hangingPunct="1"/>
            <a:r>
              <a:rPr lang="fr-FR" altLang="uz-Cyrl-UZ" sz="1200" dirty="0">
                <a:latin typeface="Sitka Heading" panose="02000505000000020004" pitchFamily="2" charset="0"/>
              </a:rPr>
              <a:t>         Misol:xanda, kanda, olma, noma</a:t>
            </a:r>
          </a:p>
        </p:txBody>
      </p:sp>
      <p:sp>
        <p:nvSpPr>
          <p:cNvPr id="8" name="Прямоугольник 7"/>
          <p:cNvSpPr/>
          <p:nvPr/>
        </p:nvSpPr>
        <p:spPr>
          <a:xfrm>
            <a:off x="2882900" y="631826"/>
            <a:ext cx="2743200" cy="2308324"/>
          </a:xfrm>
          <a:prstGeom prst="rect">
            <a:avLst/>
          </a:prstGeom>
          <a:solidFill>
            <a:schemeClr val="bg2"/>
          </a:solidFill>
        </p:spPr>
        <p:txBody>
          <a:bodyPr wrap="square">
            <a:spAutoFit/>
          </a:bodyPr>
          <a:lstStyle/>
          <a:p>
            <a:pPr eaLnBrk="1" hangingPunct="1">
              <a:defRPr/>
            </a:pPr>
            <a:r>
              <a:rPr lang="es-ES" sz="1200" dirty="0" smtClean="0"/>
              <a:t>Fosila </a:t>
            </a:r>
            <a:r>
              <a:rPr lang="es-ES" sz="1200" dirty="0"/>
              <a:t>(arabcha </a:t>
            </a:r>
            <a:r>
              <a:rPr lang="es-ES" sz="1200" b="1" dirty="0"/>
              <a:t>palos</a:t>
            </a:r>
            <a:r>
              <a:rPr lang="es-ES" sz="1200" dirty="0"/>
              <a:t>) - </a:t>
            </a:r>
            <a:r>
              <a:rPr lang="es-ES" sz="1200" dirty="0" smtClean="0"/>
              <a:t>to‘rt </a:t>
            </a:r>
            <a:r>
              <a:rPr lang="es-ES" sz="1200" dirty="0"/>
              <a:t>va undan ortiq </a:t>
            </a:r>
            <a:r>
              <a:rPr lang="en-US" sz="1200" dirty="0"/>
              <a:t>h</a:t>
            </a:r>
            <a:r>
              <a:rPr lang="uz-Latn-UZ" sz="1200" dirty="0"/>
              <a:t>arfli</a:t>
            </a:r>
            <a:r>
              <a:rPr lang="fr-FR" sz="1200" dirty="0"/>
              <a:t> juzvlar.</a:t>
            </a:r>
          </a:p>
          <a:p>
            <a:pPr eaLnBrk="1" hangingPunct="1">
              <a:defRPr/>
            </a:pPr>
            <a:endParaRPr lang="fr-FR" sz="1200" b="1" dirty="0" smtClean="0"/>
          </a:p>
          <a:p>
            <a:pPr eaLnBrk="1" hangingPunct="1">
              <a:defRPr/>
            </a:pPr>
            <a:r>
              <a:rPr lang="fr-FR" sz="1200" b="1" dirty="0" smtClean="0"/>
              <a:t>Fosilai </a:t>
            </a:r>
            <a:r>
              <a:rPr lang="fr-FR" sz="1200" b="1" dirty="0"/>
              <a:t>sug‘ro</a:t>
            </a:r>
            <a:r>
              <a:rPr lang="fr-FR" sz="1200" dirty="0"/>
              <a:t> (kichik fosila) – uch </a:t>
            </a:r>
            <a:r>
              <a:rPr lang="en-US" sz="1200" dirty="0"/>
              <a:t>h</a:t>
            </a:r>
            <a:r>
              <a:rPr lang="uz-Latn-UZ" sz="1200" dirty="0"/>
              <a:t>arakatli v</a:t>
            </a:r>
            <a:r>
              <a:rPr lang="fr-FR" sz="1200" dirty="0"/>
              <a:t>a bir sokin </a:t>
            </a:r>
            <a:r>
              <a:rPr lang="en-US" sz="1200" dirty="0"/>
              <a:t>h</a:t>
            </a:r>
            <a:r>
              <a:rPr lang="uz-Latn-UZ" sz="1200" dirty="0"/>
              <a:t>arfdan </a:t>
            </a:r>
            <a:r>
              <a:rPr lang="fr-FR" sz="1200" dirty="0"/>
              <a:t>iborat.(VV-)</a:t>
            </a:r>
          </a:p>
          <a:p>
            <a:pPr eaLnBrk="1" hangingPunct="1">
              <a:defRPr/>
            </a:pPr>
            <a:r>
              <a:rPr lang="fr-FR" sz="1200" i="1" dirty="0"/>
              <a:t>M:kelaman,bilaman, kishidan, yuragim </a:t>
            </a:r>
          </a:p>
          <a:p>
            <a:pPr eaLnBrk="1" hangingPunct="1">
              <a:defRPr/>
            </a:pPr>
            <a:endParaRPr lang="fi-FI" sz="1200" b="1" dirty="0" smtClean="0"/>
          </a:p>
          <a:p>
            <a:pPr eaLnBrk="1" hangingPunct="1">
              <a:defRPr/>
            </a:pPr>
            <a:r>
              <a:rPr lang="fi-FI" sz="1200" b="1" dirty="0" smtClean="0"/>
              <a:t>Fosilai </a:t>
            </a:r>
            <a:r>
              <a:rPr lang="fi-FI" sz="1200" b="1" dirty="0"/>
              <a:t>kubro</a:t>
            </a:r>
            <a:r>
              <a:rPr lang="fi-FI" sz="1200" dirty="0"/>
              <a:t> (katta fosila) - to‘rt </a:t>
            </a:r>
            <a:r>
              <a:rPr lang="en-US" sz="1200" dirty="0"/>
              <a:t>h</a:t>
            </a:r>
            <a:r>
              <a:rPr lang="uz-Latn-UZ" sz="1200" dirty="0"/>
              <a:t>arakatli </a:t>
            </a:r>
            <a:r>
              <a:rPr lang="fr-FR" sz="1200" dirty="0"/>
              <a:t>va bir sokin </a:t>
            </a:r>
            <a:r>
              <a:rPr lang="en-US" sz="1200" dirty="0"/>
              <a:t>h</a:t>
            </a:r>
            <a:r>
              <a:rPr lang="uz-Latn-UZ" sz="1200" dirty="0"/>
              <a:t>arfdan</a:t>
            </a:r>
            <a:r>
              <a:rPr lang="fr-FR" sz="1200" dirty="0"/>
              <a:t> iborat. (VVV-)</a:t>
            </a:r>
          </a:p>
          <a:p>
            <a:pPr eaLnBrk="1" hangingPunct="1">
              <a:defRPr/>
            </a:pPr>
            <a:r>
              <a:rPr lang="uz-Latn-UZ" sz="1200" i="1" dirty="0"/>
              <a:t>       </a:t>
            </a:r>
            <a:r>
              <a:rPr lang="fr-FR" sz="1200" i="1" dirty="0"/>
              <a:t>M:</a:t>
            </a:r>
            <a:r>
              <a:rPr lang="uz-Latn-UZ" sz="1200" i="1" dirty="0"/>
              <a:t> </a:t>
            </a:r>
            <a:r>
              <a:rPr lang="fr-FR" sz="1200" i="1" dirty="0" smtClean="0"/>
              <a:t>yiqilaman,siqilaman,qarashidan</a:t>
            </a:r>
            <a:r>
              <a:rPr lang="fr-FR" sz="1200" i="1" dirty="0"/>
              <a:t>,</a:t>
            </a:r>
            <a:r>
              <a:rPr lang="uz-Latn-UZ" sz="1200" i="1" dirty="0"/>
              <a:t> </a:t>
            </a:r>
            <a:r>
              <a:rPr lang="fr-FR" sz="1200" i="1" dirty="0" smtClean="0"/>
              <a:t>talashidan</a:t>
            </a:r>
            <a:endParaRPr lang="en-US" sz="1514" dirty="0">
              <a:solidFill>
                <a:schemeClr val="accent4">
                  <a:lumMod val="1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2882900" y="127448"/>
            <a:ext cx="2819399" cy="38360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eaLnBrk="1" hangingPunct="1">
              <a:defRPr/>
            </a:pPr>
            <a:r>
              <a:rPr lang="en-US" sz="1892" b="1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   </a:t>
            </a:r>
            <a:r>
              <a:rPr lang="uz-Latn-UZ" sz="1892" b="1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Fosila</a:t>
            </a:r>
            <a:endParaRPr lang="ru-RU" sz="1892" b="1" dirty="0">
              <a:solidFill>
                <a:srgbClr val="FFFF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6032821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5" name="Номер слайда 1"/>
          <p:cNvSpPr>
            <a:spLocks noGrp="1"/>
          </p:cNvSpPr>
          <p:nvPr>
            <p:ph type="sldNum" sz="quarter" idx="4294967295"/>
          </p:nvPr>
        </p:nvSpPr>
        <p:spPr bwMode="auto">
          <a:xfrm>
            <a:off x="2522493" y="2919890"/>
            <a:ext cx="864976" cy="1166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spcAft>
                <a:spcPts val="142"/>
              </a:spcAft>
              <a:buClr>
                <a:srgbClr val="C3260C"/>
              </a:buClr>
              <a:buSzPct val="130000"/>
              <a:buFont typeface="Georgia" panose="02040502050405020303" pitchFamily="18" charset="0"/>
              <a:buChar char="*"/>
              <a:defRPr sz="1041">
                <a:solidFill>
                  <a:srgbClr val="404040"/>
                </a:solidFill>
                <a:latin typeface="Trebuchet MS" panose="020B0603020202020204" pitchFamily="34" charset="0"/>
              </a:defRPr>
            </a:lvl1pPr>
            <a:lvl2pPr marL="351430" indent="-135166">
              <a:spcBef>
                <a:spcPct val="20000"/>
              </a:spcBef>
              <a:spcAft>
                <a:spcPts val="142"/>
              </a:spcAft>
              <a:buClr>
                <a:srgbClr val="C3260C"/>
              </a:buClr>
              <a:buSzPct val="130000"/>
              <a:buFont typeface="Georgia" panose="02040502050405020303" pitchFamily="18" charset="0"/>
              <a:buChar char="*"/>
              <a:defRPr sz="946">
                <a:solidFill>
                  <a:srgbClr val="404040"/>
                </a:solidFill>
                <a:latin typeface="Trebuchet MS" panose="020B0603020202020204" pitchFamily="34" charset="0"/>
              </a:defRPr>
            </a:lvl2pPr>
            <a:lvl3pPr marL="540662" indent="-108133">
              <a:spcBef>
                <a:spcPct val="20000"/>
              </a:spcBef>
              <a:spcAft>
                <a:spcPts val="142"/>
              </a:spcAft>
              <a:buClr>
                <a:srgbClr val="C3260C"/>
              </a:buClr>
              <a:buSzPct val="130000"/>
              <a:buFont typeface="Georgia" panose="02040502050405020303" pitchFamily="18" charset="0"/>
              <a:buChar char="*"/>
              <a:defRPr>
                <a:solidFill>
                  <a:srgbClr val="404040"/>
                </a:solidFill>
                <a:latin typeface="Trebuchet MS" panose="020B0603020202020204" pitchFamily="34" charset="0"/>
              </a:defRPr>
            </a:lvl3pPr>
            <a:lvl4pPr marL="756927" indent="-108133">
              <a:spcBef>
                <a:spcPct val="20000"/>
              </a:spcBef>
              <a:spcAft>
                <a:spcPts val="142"/>
              </a:spcAft>
              <a:buClr>
                <a:srgbClr val="C3260C"/>
              </a:buClr>
              <a:buSzPct val="130000"/>
              <a:buFont typeface="Georgia" panose="02040502050405020303" pitchFamily="18" charset="0"/>
              <a:buChar char="*"/>
              <a:defRPr sz="757">
                <a:solidFill>
                  <a:srgbClr val="404040"/>
                </a:solidFill>
                <a:latin typeface="Trebuchet MS" panose="020B0603020202020204" pitchFamily="34" charset="0"/>
              </a:defRPr>
            </a:lvl4pPr>
            <a:lvl5pPr marL="973191" indent="-108133">
              <a:spcBef>
                <a:spcPct val="20000"/>
              </a:spcBef>
              <a:spcAft>
                <a:spcPts val="142"/>
              </a:spcAft>
              <a:buClr>
                <a:srgbClr val="C3260C"/>
              </a:buClr>
              <a:buSzPct val="130000"/>
              <a:buFont typeface="Georgia" panose="02040502050405020303" pitchFamily="18" charset="0"/>
              <a:buChar char="*"/>
              <a:defRPr sz="663">
                <a:solidFill>
                  <a:srgbClr val="404040"/>
                </a:solidFill>
                <a:latin typeface="Trebuchet MS" panose="020B0603020202020204" pitchFamily="34" charset="0"/>
              </a:defRPr>
            </a:lvl5pPr>
            <a:lvl6pPr marL="1189456" indent="-108133" eaLnBrk="0" fontAlgn="base" hangingPunct="0">
              <a:spcBef>
                <a:spcPct val="20000"/>
              </a:spcBef>
              <a:spcAft>
                <a:spcPts val="142"/>
              </a:spcAft>
              <a:buClr>
                <a:srgbClr val="C3260C"/>
              </a:buClr>
              <a:buSzPct val="130000"/>
              <a:buFont typeface="Georgia" panose="02040502050405020303" pitchFamily="18" charset="0"/>
              <a:buChar char="*"/>
              <a:defRPr sz="663">
                <a:solidFill>
                  <a:srgbClr val="404040"/>
                </a:solidFill>
                <a:latin typeface="Trebuchet MS" panose="020B0603020202020204" pitchFamily="34" charset="0"/>
              </a:defRPr>
            </a:lvl6pPr>
            <a:lvl7pPr marL="1405721" indent="-108133" eaLnBrk="0" fontAlgn="base" hangingPunct="0">
              <a:spcBef>
                <a:spcPct val="20000"/>
              </a:spcBef>
              <a:spcAft>
                <a:spcPts val="142"/>
              </a:spcAft>
              <a:buClr>
                <a:srgbClr val="C3260C"/>
              </a:buClr>
              <a:buSzPct val="130000"/>
              <a:buFont typeface="Georgia" panose="02040502050405020303" pitchFamily="18" charset="0"/>
              <a:buChar char="*"/>
              <a:defRPr sz="663">
                <a:solidFill>
                  <a:srgbClr val="404040"/>
                </a:solidFill>
                <a:latin typeface="Trebuchet MS" panose="020B0603020202020204" pitchFamily="34" charset="0"/>
              </a:defRPr>
            </a:lvl7pPr>
            <a:lvl8pPr marL="1621985" indent="-108133" eaLnBrk="0" fontAlgn="base" hangingPunct="0">
              <a:spcBef>
                <a:spcPct val="20000"/>
              </a:spcBef>
              <a:spcAft>
                <a:spcPts val="142"/>
              </a:spcAft>
              <a:buClr>
                <a:srgbClr val="C3260C"/>
              </a:buClr>
              <a:buSzPct val="130000"/>
              <a:buFont typeface="Georgia" panose="02040502050405020303" pitchFamily="18" charset="0"/>
              <a:buChar char="*"/>
              <a:defRPr sz="663">
                <a:solidFill>
                  <a:srgbClr val="404040"/>
                </a:solidFill>
                <a:latin typeface="Trebuchet MS" panose="020B0603020202020204" pitchFamily="34" charset="0"/>
              </a:defRPr>
            </a:lvl8pPr>
            <a:lvl9pPr marL="1838250" indent="-108133" eaLnBrk="0" fontAlgn="base" hangingPunct="0">
              <a:spcBef>
                <a:spcPct val="20000"/>
              </a:spcBef>
              <a:spcAft>
                <a:spcPts val="142"/>
              </a:spcAft>
              <a:buClr>
                <a:srgbClr val="C3260C"/>
              </a:buClr>
              <a:buSzPct val="130000"/>
              <a:buFont typeface="Georgia" panose="02040502050405020303" pitchFamily="18" charset="0"/>
              <a:buChar char="*"/>
              <a:defRPr sz="663">
                <a:solidFill>
                  <a:srgbClr val="404040"/>
                </a:solidFill>
                <a:latin typeface="Trebuchet MS" panose="020B0603020202020204" pitchFamily="34" charset="0"/>
              </a:defRPr>
            </a:lvl9pPr>
          </a:lstStyle>
          <a:p>
            <a:pPr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fld id="{C94DD95A-CDD4-4F62-87EB-5D71E0A8A327}" type="slidenum">
              <a:rPr lang="ru-RU" altLang="uz-Cyrl-UZ" sz="757">
                <a:solidFill>
                  <a:schemeClr val="tx2"/>
                </a:solidFill>
                <a:latin typeface="Tahoma" panose="020B0604030504040204" pitchFamily="34" charset="0"/>
              </a:rPr>
              <a:pPr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</a:pPr>
              <a:t>14</a:t>
            </a:fld>
            <a:endParaRPr lang="ru-RU" altLang="uz-Cyrl-UZ" sz="757">
              <a:solidFill>
                <a:schemeClr val="tx2"/>
              </a:solidFill>
              <a:latin typeface="Tahoma" panose="020B0604030504040204" pitchFamily="34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596900" y="133375"/>
            <a:ext cx="3683612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51430" indent="-351430">
              <a:defRPr/>
            </a:pPr>
            <a:r>
              <a:rPr lang="uz-Latn-UZ" sz="2000" b="1" dirty="0">
                <a:solidFill>
                  <a:srgbClr val="FFFF00"/>
                </a:solidFill>
                <a:latin typeface="Algerian" panose="04020705040A02060702" pitchFamily="82" charset="0"/>
                <a:cs typeface="Times New Roman" pitchFamily="18" charset="0"/>
              </a:rPr>
              <a:t>Sensan, gulim</a:t>
            </a:r>
            <a:endParaRPr lang="ru-RU" sz="2000" b="1" dirty="0">
              <a:solidFill>
                <a:srgbClr val="FFFF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215900" y="860425"/>
            <a:ext cx="3106480" cy="1731243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pPr eaLnBrk="1" hangingPunct="1">
              <a:lnSpc>
                <a:spcPct val="150000"/>
              </a:lnSpc>
              <a:buFont typeface="Wingdings" pitchFamily="2" charset="2"/>
              <a:buNone/>
              <a:defRPr/>
            </a:pPr>
            <a:r>
              <a:rPr lang="ru-RU" sz="1324" dirty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1. </a:t>
            </a:r>
            <a:r>
              <a:rPr lang="uz-Latn-UZ" sz="1324" dirty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Gulim sen</a:t>
            </a:r>
            <a:r>
              <a:rPr lang="ru-RU" sz="1420" dirty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 - </a:t>
            </a:r>
            <a:r>
              <a:rPr lang="uz-Latn-UZ" sz="1420" dirty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Fa’uvlun</a:t>
            </a:r>
            <a:r>
              <a:rPr lang="ru-RU" sz="1420" dirty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:     </a:t>
            </a:r>
            <a:r>
              <a:rPr lang="en-US" sz="1420" dirty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V </a:t>
            </a:r>
            <a:r>
              <a:rPr lang="ru-RU" sz="1420" dirty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-  -	</a:t>
            </a:r>
          </a:p>
          <a:p>
            <a:pPr eaLnBrk="1" hangingPunct="1">
              <a:lnSpc>
                <a:spcPct val="150000"/>
              </a:lnSpc>
              <a:buFont typeface="Wingdings" pitchFamily="2" charset="2"/>
              <a:buNone/>
              <a:defRPr/>
            </a:pPr>
            <a:r>
              <a:rPr lang="ru-RU" sz="1420" dirty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2. </a:t>
            </a:r>
            <a:r>
              <a:rPr lang="uz-Latn-UZ" sz="1420" dirty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Sen gulim</a:t>
            </a:r>
            <a:r>
              <a:rPr lang="ru-RU" sz="1420" dirty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– </a:t>
            </a:r>
            <a:r>
              <a:rPr lang="uz-Latn-UZ" sz="1420" dirty="0" smtClean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Fo‘ilun</a:t>
            </a:r>
            <a:r>
              <a:rPr lang="ru-RU" sz="1420" dirty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:      -  </a:t>
            </a:r>
            <a:r>
              <a:rPr lang="en-US" sz="1420" dirty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V</a:t>
            </a:r>
            <a:r>
              <a:rPr lang="ru-RU" sz="1420" dirty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 -	</a:t>
            </a:r>
          </a:p>
          <a:p>
            <a:pPr eaLnBrk="1" hangingPunct="1">
              <a:lnSpc>
                <a:spcPct val="150000"/>
              </a:lnSpc>
              <a:buFont typeface="Wingdings" pitchFamily="2" charset="2"/>
              <a:buNone/>
              <a:defRPr/>
            </a:pPr>
            <a:r>
              <a:rPr lang="ru-RU" sz="1420" dirty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3. </a:t>
            </a:r>
            <a:r>
              <a:rPr lang="uz-Latn-UZ" sz="1420" dirty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Gulim sensan</a:t>
            </a:r>
            <a:r>
              <a:rPr lang="ru-RU" sz="1420" dirty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– </a:t>
            </a:r>
            <a:r>
              <a:rPr lang="uz-Latn-UZ" sz="1420" dirty="0" smtClean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Mafo‘iylun</a:t>
            </a:r>
            <a:r>
              <a:rPr lang="ru-RU" sz="1420" dirty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:   </a:t>
            </a:r>
            <a:r>
              <a:rPr lang="en-US" sz="1420" dirty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V</a:t>
            </a:r>
            <a:r>
              <a:rPr lang="ru-RU" sz="1420" dirty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-  -  -</a:t>
            </a:r>
          </a:p>
          <a:p>
            <a:pPr eaLnBrk="1" hangingPunct="1">
              <a:lnSpc>
                <a:spcPct val="150000"/>
              </a:lnSpc>
              <a:buFont typeface="Wingdings" pitchFamily="2" charset="2"/>
              <a:buNone/>
              <a:defRPr/>
            </a:pPr>
            <a:r>
              <a:rPr lang="ru-RU" sz="1420" dirty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4. </a:t>
            </a:r>
            <a:r>
              <a:rPr lang="uz-Latn-UZ" sz="1420" dirty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Sen gulimsan</a:t>
            </a:r>
            <a:r>
              <a:rPr lang="ru-RU" sz="1420" dirty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– </a:t>
            </a:r>
            <a:r>
              <a:rPr lang="uz-Latn-UZ" sz="1420" dirty="0" smtClean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Fo‘ilotun</a:t>
            </a:r>
            <a:r>
              <a:rPr lang="ru-RU" sz="1420" dirty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:   -  </a:t>
            </a:r>
            <a:r>
              <a:rPr lang="en-US" sz="1420" dirty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V</a:t>
            </a:r>
            <a:r>
              <a:rPr lang="ru-RU" sz="1420" dirty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-   -</a:t>
            </a:r>
          </a:p>
          <a:p>
            <a:pPr eaLnBrk="1" hangingPunct="1">
              <a:lnSpc>
                <a:spcPct val="150000"/>
              </a:lnSpc>
              <a:buFont typeface="Wingdings" pitchFamily="2" charset="2"/>
              <a:buNone/>
              <a:defRPr/>
            </a:pPr>
            <a:r>
              <a:rPr lang="ru-RU" sz="1420" dirty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5. </a:t>
            </a:r>
            <a:r>
              <a:rPr lang="uz-Latn-UZ" sz="1420" dirty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Sensan gulim</a:t>
            </a:r>
            <a:r>
              <a:rPr lang="ru-RU" sz="1420" dirty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– </a:t>
            </a:r>
            <a:r>
              <a:rPr lang="uz-Latn-UZ" sz="1420" dirty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Mustaf’ilun</a:t>
            </a:r>
            <a:r>
              <a:rPr lang="ru-RU" sz="1420" dirty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:</a:t>
            </a:r>
            <a:r>
              <a:rPr lang="en-US" sz="1420" dirty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420" dirty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-  -  </a:t>
            </a:r>
            <a:r>
              <a:rPr lang="en-US" sz="1420" dirty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V</a:t>
            </a:r>
            <a:r>
              <a:rPr lang="ru-RU" sz="1420" dirty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- </a:t>
            </a: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369503">
            <a:off x="3571323" y="293480"/>
            <a:ext cx="1891045" cy="1133888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240" b="12427"/>
          <a:stretch/>
        </p:blipFill>
        <p:spPr>
          <a:xfrm rot="1389048">
            <a:off x="3526483" y="1627197"/>
            <a:ext cx="1866920" cy="12795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4715308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Схема 1"/>
          <p:cNvGraphicFramePr/>
          <p:nvPr>
            <p:extLst>
              <p:ext uri="{D42A27DB-BD31-4B8C-83A1-F6EECF244321}">
                <p14:modId xmlns:p14="http://schemas.microsoft.com/office/powerpoint/2010/main" val="228884150"/>
              </p:ext>
            </p:extLst>
          </p:nvPr>
        </p:nvGraphicFramePr>
        <p:xfrm>
          <a:off x="139700" y="174625"/>
          <a:ext cx="5482521" cy="289559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84428709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139700" y="631825"/>
            <a:ext cx="5181600" cy="1009251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pPr eaLnBrk="1" hangingPunct="1">
              <a:lnSpc>
                <a:spcPct val="90000"/>
              </a:lnSpc>
              <a:buFont typeface="Wingdings" pitchFamily="2" charset="2"/>
              <a:buNone/>
              <a:defRPr/>
            </a:pPr>
            <a:r>
              <a:rPr lang="uz-Latn-UZ" sz="1324" dirty="0">
                <a:solidFill>
                  <a:schemeClr val="accent4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Mehr</a:t>
            </a:r>
            <a:r>
              <a:rPr lang="uz-Cyrl-UZ" sz="1324" dirty="0">
                <a:solidFill>
                  <a:schemeClr val="accent4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z-Latn-UZ" sz="1324" dirty="0" smtClean="0">
                <a:solidFill>
                  <a:schemeClr val="accent4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ko‘p </a:t>
            </a:r>
            <a:r>
              <a:rPr lang="uz-Latn-UZ" sz="1324" dirty="0">
                <a:solidFill>
                  <a:schemeClr val="accent4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ko ‘r/guz </a:t>
            </a:r>
            <a:r>
              <a:rPr lang="uz-Cyrl-UZ" sz="1324" dirty="0">
                <a:solidFill>
                  <a:schemeClr val="accent4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uz-Latn-UZ" sz="1324" dirty="0">
                <a:solidFill>
                  <a:schemeClr val="accent4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dim</a:t>
            </a:r>
            <a:r>
              <a:rPr lang="uz-Cyrl-UZ" sz="1324" dirty="0">
                <a:solidFill>
                  <a:schemeClr val="accent4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z-Latn-UZ" sz="1324" dirty="0">
                <a:solidFill>
                  <a:schemeClr val="accent4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am</a:t>
            </a:r>
            <a:r>
              <a:rPr lang="uz-Cyrl-UZ" sz="1324" dirty="0">
                <a:solidFill>
                  <a:schemeClr val="accent4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z-Latn-UZ" sz="1324" dirty="0">
                <a:solidFill>
                  <a:schemeClr val="accent4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-mo</a:t>
            </a:r>
            <a:r>
              <a:rPr lang="uz-Cyrl-UZ" sz="1324" dirty="0">
                <a:solidFill>
                  <a:schemeClr val="accent4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 / </a:t>
            </a:r>
            <a:r>
              <a:rPr lang="uz-Latn-UZ" sz="1324" dirty="0">
                <a:solidFill>
                  <a:schemeClr val="accent4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mehribone</a:t>
            </a:r>
            <a:r>
              <a:rPr lang="uz-Cyrl-UZ" sz="1324" dirty="0">
                <a:solidFill>
                  <a:schemeClr val="accent4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 / </a:t>
            </a:r>
            <a:r>
              <a:rPr lang="uz-Latn-UZ" sz="1324" dirty="0">
                <a:solidFill>
                  <a:schemeClr val="accent4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topmadim</a:t>
            </a:r>
            <a:endParaRPr lang="uz-Cyrl-UZ" sz="1324" dirty="0">
              <a:solidFill>
                <a:schemeClr val="accent4">
                  <a:lumMod val="1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eaLnBrk="1" hangingPunct="1">
              <a:lnSpc>
                <a:spcPct val="90000"/>
              </a:lnSpc>
              <a:buFont typeface="Wingdings" pitchFamily="2" charset="2"/>
              <a:buNone/>
              <a:defRPr/>
            </a:pPr>
            <a:r>
              <a:rPr lang="uz-Cyrl-UZ" sz="1324" dirty="0">
                <a:solidFill>
                  <a:schemeClr val="accent4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– </a:t>
            </a:r>
            <a:r>
              <a:rPr lang="en-US" sz="1324" dirty="0">
                <a:solidFill>
                  <a:schemeClr val="accent4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V    –     –   / </a:t>
            </a:r>
            <a:r>
              <a:rPr lang="uz-Latn-UZ" sz="1324" dirty="0">
                <a:solidFill>
                  <a:schemeClr val="accent4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324" dirty="0">
                <a:solidFill>
                  <a:schemeClr val="accent4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 –    V  –      – </a:t>
            </a:r>
            <a:r>
              <a:rPr lang="uz-Latn-UZ" sz="1324" dirty="0">
                <a:solidFill>
                  <a:schemeClr val="accent4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1324" dirty="0">
                <a:solidFill>
                  <a:schemeClr val="accent4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/ </a:t>
            </a:r>
            <a:r>
              <a:rPr lang="uz-Latn-UZ" sz="1324" dirty="0">
                <a:solidFill>
                  <a:schemeClr val="accent4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1324" dirty="0">
                <a:solidFill>
                  <a:schemeClr val="accent4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 –     V   –   –  / –    V   –  </a:t>
            </a:r>
            <a:endParaRPr lang="ru-RU" sz="1324" dirty="0">
              <a:solidFill>
                <a:schemeClr val="accent4">
                  <a:lumMod val="1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eaLnBrk="1" hangingPunct="1">
              <a:lnSpc>
                <a:spcPct val="90000"/>
              </a:lnSpc>
              <a:buFont typeface="Wingdings" pitchFamily="2" charset="2"/>
              <a:buNone/>
              <a:defRPr/>
            </a:pPr>
            <a:endParaRPr lang="uz-Cyrl-UZ" sz="1324" dirty="0">
              <a:solidFill>
                <a:schemeClr val="accent4">
                  <a:lumMod val="1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eaLnBrk="1" hangingPunct="1">
              <a:lnSpc>
                <a:spcPct val="90000"/>
              </a:lnSpc>
              <a:buFont typeface="Wingdings" pitchFamily="2" charset="2"/>
              <a:buNone/>
              <a:defRPr/>
            </a:pPr>
            <a:r>
              <a:rPr lang="uz-Latn-UZ" sz="1324" dirty="0">
                <a:solidFill>
                  <a:schemeClr val="accent4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Jon ba-se qil </a:t>
            </a:r>
            <a:r>
              <a:rPr lang="uz-Cyrl-UZ" sz="1324" dirty="0">
                <a:solidFill>
                  <a:schemeClr val="accent4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/</a:t>
            </a:r>
            <a:r>
              <a:rPr lang="uz-Latn-UZ" sz="1324" dirty="0">
                <a:solidFill>
                  <a:schemeClr val="accent4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 dim fi-do o- </a:t>
            </a:r>
            <a:r>
              <a:rPr lang="uz-Cyrl-UZ" sz="1324" dirty="0">
                <a:solidFill>
                  <a:schemeClr val="accent4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/</a:t>
            </a:r>
            <a:r>
              <a:rPr lang="uz-Latn-UZ" sz="1324" dirty="0">
                <a:solidFill>
                  <a:schemeClr val="accent4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  romijone  </a:t>
            </a:r>
            <a:r>
              <a:rPr lang="uz-Cyrl-UZ" sz="1324" dirty="0">
                <a:solidFill>
                  <a:schemeClr val="accent4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 /</a:t>
            </a:r>
            <a:r>
              <a:rPr lang="uz-Latn-UZ" sz="1324" dirty="0">
                <a:solidFill>
                  <a:schemeClr val="accent4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   topmadim</a:t>
            </a:r>
            <a:r>
              <a:rPr lang="uz-Cyrl-UZ" sz="1324" dirty="0">
                <a:solidFill>
                  <a:schemeClr val="accent4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endParaRPr lang="ru-RU" sz="1324" dirty="0">
              <a:solidFill>
                <a:schemeClr val="accent4">
                  <a:lumMod val="1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eaLnBrk="1" hangingPunct="1">
              <a:lnSpc>
                <a:spcPct val="90000"/>
              </a:lnSpc>
              <a:buFont typeface="Wingdings" pitchFamily="2" charset="2"/>
              <a:buNone/>
              <a:defRPr/>
            </a:pPr>
            <a:r>
              <a:rPr lang="uz-Cyrl-UZ" sz="1324" dirty="0">
                <a:solidFill>
                  <a:schemeClr val="accent4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–  V    –     –  /  –   V   –   – /  –    V    –    – /  –    V   –</a:t>
            </a:r>
            <a:endParaRPr lang="ru-RU" sz="1324" dirty="0">
              <a:solidFill>
                <a:schemeClr val="accent4">
                  <a:lumMod val="1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" r="1444" b="8415"/>
          <a:stretch/>
        </p:blipFill>
        <p:spPr>
          <a:xfrm>
            <a:off x="3949700" y="1470025"/>
            <a:ext cx="1676400" cy="14528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3312150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Заголовок 8"/>
          <p:cNvSpPr>
            <a:spLocks noGrp="1"/>
          </p:cNvSpPr>
          <p:nvPr>
            <p:ph type="title"/>
          </p:nvPr>
        </p:nvSpPr>
        <p:spPr>
          <a:xfrm>
            <a:off x="936705" y="180799"/>
            <a:ext cx="3770767" cy="315819"/>
          </a:xfrm>
        </p:spPr>
        <p:txBody>
          <a:bodyPr/>
          <a:lstStyle/>
          <a:p>
            <a:pPr marL="25952" indent="-151385" algn="ctr">
              <a:buClr>
                <a:schemeClr val="accent6">
                  <a:lumMod val="75000"/>
                </a:schemeClr>
              </a:buClr>
              <a:defRPr/>
            </a:pPr>
            <a:r>
              <a:rPr lang="uz-Latn-UZ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Qisqa hijo</a:t>
            </a:r>
            <a:endParaRPr lang="ru-RU" dirty="0">
              <a:solidFill>
                <a:srgbClr val="FFFF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5844" name="Rectangle 2"/>
          <p:cNvSpPr>
            <a:spLocks noChangeArrowheads="1"/>
          </p:cNvSpPr>
          <p:nvPr/>
        </p:nvSpPr>
        <p:spPr bwMode="auto">
          <a:xfrm>
            <a:off x="215900" y="827658"/>
            <a:ext cx="4607941" cy="44165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ctr">
            <a:spAutoFit/>
          </a:bodyPr>
          <a:lstStyle>
            <a:lvl1pPr>
              <a:spcBef>
                <a:spcPct val="20000"/>
              </a:spcBef>
              <a:spcAft>
                <a:spcPts val="300"/>
              </a:spcAft>
              <a:buClr>
                <a:srgbClr val="C3260C"/>
              </a:buClr>
              <a:buSzPct val="130000"/>
              <a:buFont typeface="Georgia" panose="02040502050405020303" pitchFamily="18" charset="0"/>
              <a:buChar char="*"/>
              <a:defRPr sz="2200">
                <a:solidFill>
                  <a:srgbClr val="404040"/>
                </a:solidFill>
                <a:latin typeface="Trebuchet MS" panose="020B0603020202020204" pitchFamily="34" charset="0"/>
              </a:defRPr>
            </a:lvl1pPr>
            <a:lvl2pPr marL="742950" indent="-285750">
              <a:spcBef>
                <a:spcPct val="20000"/>
              </a:spcBef>
              <a:spcAft>
                <a:spcPts val="300"/>
              </a:spcAft>
              <a:buClr>
                <a:srgbClr val="C3260C"/>
              </a:buClr>
              <a:buSzPct val="130000"/>
              <a:buFont typeface="Georgia" panose="02040502050405020303" pitchFamily="18" charset="0"/>
              <a:buChar char="*"/>
              <a:defRPr sz="2000">
                <a:solidFill>
                  <a:srgbClr val="404040"/>
                </a:solidFill>
                <a:latin typeface="Trebuchet MS" panose="020B0603020202020204" pitchFamily="34" charset="0"/>
              </a:defRPr>
            </a:lvl2pPr>
            <a:lvl3pPr marL="1143000" indent="-228600">
              <a:spcBef>
                <a:spcPct val="20000"/>
              </a:spcBef>
              <a:spcAft>
                <a:spcPts val="300"/>
              </a:spcAft>
              <a:buClr>
                <a:srgbClr val="C3260C"/>
              </a:buClr>
              <a:buSzPct val="130000"/>
              <a:buFont typeface="Georgia" panose="02040502050405020303" pitchFamily="18" charset="0"/>
              <a:buChar char="*"/>
              <a:defRPr>
                <a:solidFill>
                  <a:srgbClr val="404040"/>
                </a:solidFill>
                <a:latin typeface="Trebuchet MS" panose="020B0603020202020204" pitchFamily="34" charset="0"/>
              </a:defRPr>
            </a:lvl3pPr>
            <a:lvl4pPr marL="1600200" indent="-228600">
              <a:spcBef>
                <a:spcPct val="20000"/>
              </a:spcBef>
              <a:spcAft>
                <a:spcPts val="300"/>
              </a:spcAft>
              <a:buClr>
                <a:srgbClr val="C3260C"/>
              </a:buClr>
              <a:buSzPct val="130000"/>
              <a:buFont typeface="Georgia" panose="02040502050405020303" pitchFamily="18" charset="0"/>
              <a:buChar char="*"/>
              <a:defRPr sz="1600">
                <a:solidFill>
                  <a:srgbClr val="404040"/>
                </a:solidFill>
                <a:latin typeface="Trebuchet MS" panose="020B0603020202020204" pitchFamily="34" charset="0"/>
              </a:defRPr>
            </a:lvl4pPr>
            <a:lvl5pPr marL="2057400" indent="-228600">
              <a:spcBef>
                <a:spcPct val="20000"/>
              </a:spcBef>
              <a:spcAft>
                <a:spcPts val="300"/>
              </a:spcAft>
              <a:buClr>
                <a:srgbClr val="C3260C"/>
              </a:buClr>
              <a:buSzPct val="130000"/>
              <a:buFont typeface="Georgia" panose="02040502050405020303" pitchFamily="18" charset="0"/>
              <a:buChar char="*"/>
              <a:defRPr sz="1400">
                <a:solidFill>
                  <a:srgbClr val="404040"/>
                </a:solidFill>
                <a:latin typeface="Trebuchet MS" panose="020B0603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ts val="300"/>
              </a:spcAft>
              <a:buClr>
                <a:srgbClr val="C3260C"/>
              </a:buClr>
              <a:buSzPct val="130000"/>
              <a:buFont typeface="Georgia" panose="02040502050405020303" pitchFamily="18" charset="0"/>
              <a:buChar char="*"/>
              <a:defRPr sz="1400">
                <a:solidFill>
                  <a:srgbClr val="404040"/>
                </a:solidFill>
                <a:latin typeface="Trebuchet MS" panose="020B0603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ts val="300"/>
              </a:spcAft>
              <a:buClr>
                <a:srgbClr val="C3260C"/>
              </a:buClr>
              <a:buSzPct val="130000"/>
              <a:buFont typeface="Georgia" panose="02040502050405020303" pitchFamily="18" charset="0"/>
              <a:buChar char="*"/>
              <a:defRPr sz="1400">
                <a:solidFill>
                  <a:srgbClr val="404040"/>
                </a:solidFill>
                <a:latin typeface="Trebuchet MS" panose="020B0603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ts val="300"/>
              </a:spcAft>
              <a:buClr>
                <a:srgbClr val="C3260C"/>
              </a:buClr>
              <a:buSzPct val="130000"/>
              <a:buFont typeface="Georgia" panose="02040502050405020303" pitchFamily="18" charset="0"/>
              <a:buChar char="*"/>
              <a:defRPr sz="1400">
                <a:solidFill>
                  <a:srgbClr val="404040"/>
                </a:solidFill>
                <a:latin typeface="Trebuchet MS" panose="020B0603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ts val="300"/>
              </a:spcAft>
              <a:buClr>
                <a:srgbClr val="C3260C"/>
              </a:buClr>
              <a:buSzPct val="130000"/>
              <a:buFont typeface="Georgia" panose="02040502050405020303" pitchFamily="18" charset="0"/>
              <a:buChar char="*"/>
              <a:defRPr sz="1400">
                <a:solidFill>
                  <a:srgbClr val="404040"/>
                </a:solidFill>
                <a:latin typeface="Trebuchet MS" panose="020B0603020202020204" pitchFamily="34" charset="0"/>
              </a:defRPr>
            </a:lvl9pPr>
          </a:lstStyle>
          <a:p>
            <a:pPr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lang="ru-RU" altLang="uz-Cyrl-UZ" sz="1135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z-Latn-UZ" altLang="uz-Cyrl-UZ" sz="1135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Ta-kal-luf har</a:t>
            </a:r>
            <a:r>
              <a:rPr lang="ru-RU" altLang="uz-Cyrl-UZ" sz="1135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</a:t>
            </a:r>
            <a:r>
              <a:rPr lang="uz-Latn-UZ" altLang="uz-Cyrl-UZ" sz="1135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ne-cha su-rat    ta </a:t>
            </a:r>
            <a:r>
              <a:rPr lang="uz-Latn-UZ" altLang="uz-Cyrl-UZ" sz="1135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bo‘lsa </a:t>
            </a:r>
            <a:r>
              <a:rPr lang="uz-Latn-UZ" altLang="uz-Cyrl-UZ" sz="1135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an-  di-nor-tuq-sen</a:t>
            </a:r>
            <a:r>
              <a:rPr lang="ru-RU" altLang="uz-Cyrl-UZ" sz="1135" b="1" dirty="0">
                <a:solidFill>
                  <a:schemeClr val="tx1"/>
                </a:solidFill>
                <a:latin typeface="Tahoma" panose="020B0604030504040204" pitchFamily="34" charset="0"/>
                <a:cs typeface="Times New Roman" panose="02020603050405020304" pitchFamily="18" charset="0"/>
              </a:rPr>
              <a:t>     </a:t>
            </a:r>
            <a:endParaRPr lang="en-US" altLang="uz-Cyrl-UZ" sz="1135" b="1" dirty="0">
              <a:solidFill>
                <a:schemeClr val="tx1"/>
              </a:solidFill>
              <a:latin typeface="Tahoma" panose="020B0604030504040204" pitchFamily="34" charset="0"/>
              <a:cs typeface="Times New Roman" panose="02020603050405020304" pitchFamily="18" charset="0"/>
            </a:endParaRPr>
          </a:p>
          <a:p>
            <a:pPr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lang="ru-RU" altLang="uz-Cyrl-UZ" sz="1135" b="1" dirty="0">
                <a:solidFill>
                  <a:schemeClr val="tx1"/>
                </a:solidFill>
                <a:latin typeface="Tahoma" panose="020B0604030504040204" pitchFamily="34" charset="0"/>
                <a:cs typeface="Times New Roman" panose="02020603050405020304" pitchFamily="18" charset="0"/>
              </a:rPr>
              <a:t>  V</a:t>
            </a:r>
            <a:r>
              <a:rPr lang="uz-Cyrl-UZ" altLang="uz-Cyrl-UZ" sz="1135" b="1" dirty="0">
                <a:solidFill>
                  <a:schemeClr val="tx1"/>
                </a:solidFill>
                <a:latin typeface="Tahoma" panose="020B0604030504040204" pitchFamily="34" charset="0"/>
                <a:cs typeface="Times New Roman" panose="02020603050405020304" pitchFamily="18" charset="0"/>
              </a:rPr>
              <a:t>   </a:t>
            </a:r>
            <a:r>
              <a:rPr lang="uz-Cyrl-UZ" altLang="uz-Cyrl-UZ" sz="1135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</a:t>
            </a:r>
            <a:r>
              <a:rPr lang="uz-Cyrl-UZ" altLang="uz-Cyrl-UZ" sz="1135" b="1" dirty="0">
                <a:solidFill>
                  <a:schemeClr val="tx1"/>
                </a:solidFill>
                <a:latin typeface="Tahoma" panose="020B0604030504040204" pitchFamily="34" charset="0"/>
                <a:cs typeface="Times New Roman" panose="02020603050405020304" pitchFamily="18" charset="0"/>
              </a:rPr>
              <a:t>   </a:t>
            </a:r>
            <a:r>
              <a:rPr lang="uz-Cyrl-UZ" altLang="uz-Cyrl-UZ" sz="1135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</a:t>
            </a:r>
            <a:r>
              <a:rPr lang="uz-Cyrl-UZ" altLang="uz-Cyrl-UZ" sz="1135" b="1" dirty="0">
                <a:solidFill>
                  <a:schemeClr val="tx1"/>
                </a:solidFill>
                <a:latin typeface="Tahoma" panose="020B0604030504040204" pitchFamily="34" charset="0"/>
                <a:cs typeface="Times New Roman" panose="02020603050405020304" pitchFamily="18" charset="0"/>
              </a:rPr>
              <a:t>    </a:t>
            </a:r>
            <a:r>
              <a:rPr lang="uz-Cyrl-UZ" altLang="uz-Cyrl-UZ" sz="1135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</a:t>
            </a:r>
            <a:r>
              <a:rPr lang="uz-Cyrl-UZ" altLang="uz-Cyrl-UZ" sz="1135" b="1" dirty="0">
                <a:solidFill>
                  <a:schemeClr val="tx1"/>
                </a:solidFill>
                <a:latin typeface="Tahoma" panose="020B0604030504040204" pitchFamily="34" charset="0"/>
                <a:cs typeface="Times New Roman" panose="02020603050405020304" pitchFamily="18" charset="0"/>
              </a:rPr>
              <a:t>     </a:t>
            </a:r>
            <a:r>
              <a:rPr lang="ru-RU" altLang="uz-Cyrl-UZ" sz="1135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V</a:t>
            </a:r>
            <a:r>
              <a:rPr lang="uz-Cyrl-UZ" altLang="uz-Cyrl-UZ" sz="1135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   </a:t>
            </a:r>
            <a:r>
              <a:rPr lang="uz-Cyrl-UZ" altLang="uz-Cyrl-UZ" sz="1135" b="1" dirty="0">
                <a:solidFill>
                  <a:schemeClr val="tx1"/>
                </a:solidFill>
                <a:latin typeface="Tahoma" panose="020B0604030504040204" pitchFamily="34" charset="0"/>
                <a:cs typeface="Times New Roman" panose="02020603050405020304" pitchFamily="18" charset="0"/>
              </a:rPr>
              <a:t>   </a:t>
            </a:r>
            <a:r>
              <a:rPr lang="uz-Cyrl-UZ" altLang="uz-Cyrl-UZ" sz="1135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</a:t>
            </a:r>
            <a:r>
              <a:rPr lang="uz-Cyrl-UZ" altLang="uz-Cyrl-UZ" sz="1135" b="1" dirty="0">
                <a:solidFill>
                  <a:schemeClr val="tx1"/>
                </a:solidFill>
                <a:latin typeface="Tahoma" panose="020B0604030504040204" pitchFamily="34" charset="0"/>
                <a:cs typeface="Times New Roman" panose="02020603050405020304" pitchFamily="18" charset="0"/>
              </a:rPr>
              <a:t>    </a:t>
            </a:r>
            <a:r>
              <a:rPr lang="uz-Cyrl-UZ" altLang="uz-Cyrl-UZ" sz="1135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</a:t>
            </a:r>
            <a:r>
              <a:rPr lang="uz-Cyrl-UZ" altLang="uz-Cyrl-UZ" sz="1135" b="1" dirty="0">
                <a:solidFill>
                  <a:schemeClr val="tx1"/>
                </a:solidFill>
                <a:latin typeface="Tahoma" panose="020B0604030504040204" pitchFamily="34" charset="0"/>
                <a:cs typeface="Times New Roman" panose="02020603050405020304" pitchFamily="18" charset="0"/>
              </a:rPr>
              <a:t>  </a:t>
            </a:r>
            <a:r>
              <a:rPr lang="ru-RU" altLang="uz-Cyrl-UZ" sz="1135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V</a:t>
            </a:r>
            <a:r>
              <a:rPr lang="uz-Cyrl-UZ" altLang="uz-Cyrl-UZ" sz="1135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   </a:t>
            </a:r>
            <a:r>
              <a:rPr lang="uz-Cyrl-UZ" altLang="uz-Cyrl-UZ" sz="1135" b="1" dirty="0">
                <a:solidFill>
                  <a:schemeClr val="tx1"/>
                </a:solidFill>
                <a:latin typeface="Tahoma" panose="020B0604030504040204" pitchFamily="34" charset="0"/>
                <a:cs typeface="Times New Roman" panose="02020603050405020304" pitchFamily="18" charset="0"/>
              </a:rPr>
              <a:t>   </a:t>
            </a:r>
            <a:r>
              <a:rPr lang="uz-Cyrl-UZ" altLang="uz-Cyrl-UZ" sz="1135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</a:t>
            </a:r>
            <a:r>
              <a:rPr lang="uz-Cyrl-UZ" altLang="uz-Cyrl-UZ" sz="1135" b="1" dirty="0">
                <a:solidFill>
                  <a:schemeClr val="tx1"/>
                </a:solidFill>
                <a:latin typeface="Tahoma" panose="020B0604030504040204" pitchFamily="34" charset="0"/>
                <a:cs typeface="Times New Roman" panose="02020603050405020304" pitchFamily="18" charset="0"/>
              </a:rPr>
              <a:t>   </a:t>
            </a:r>
            <a:r>
              <a:rPr lang="uz-Cyrl-UZ" altLang="uz-Cyrl-UZ" sz="1135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</a:t>
            </a:r>
            <a:r>
              <a:rPr lang="uz-Cyrl-UZ" altLang="uz-Cyrl-UZ" sz="1135" b="1" dirty="0">
                <a:solidFill>
                  <a:schemeClr val="tx1"/>
                </a:solidFill>
                <a:latin typeface="Tahoma" panose="020B0604030504040204" pitchFamily="34" charset="0"/>
                <a:cs typeface="Times New Roman" panose="02020603050405020304" pitchFamily="18" charset="0"/>
              </a:rPr>
              <a:t>  </a:t>
            </a:r>
            <a:r>
              <a:rPr lang="en-US" altLang="uz-Cyrl-UZ" sz="1135" b="1" dirty="0">
                <a:solidFill>
                  <a:schemeClr val="tx1"/>
                </a:solidFill>
                <a:latin typeface="Tahoma" panose="020B0604030504040204" pitchFamily="34" charset="0"/>
                <a:cs typeface="Times New Roman" panose="02020603050405020304" pitchFamily="18" charset="0"/>
              </a:rPr>
              <a:t>   </a:t>
            </a:r>
            <a:r>
              <a:rPr lang="ru-RU" altLang="uz-Cyrl-UZ" sz="1135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V</a:t>
            </a:r>
            <a:r>
              <a:rPr lang="uz-Cyrl-UZ" altLang="uz-Cyrl-UZ" sz="1135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    </a:t>
            </a:r>
            <a:r>
              <a:rPr lang="uz-Cyrl-UZ" altLang="uz-Cyrl-UZ" sz="1135" b="1" dirty="0">
                <a:solidFill>
                  <a:schemeClr val="tx1"/>
                </a:solidFill>
                <a:latin typeface="Tahoma" panose="020B0604030504040204" pitchFamily="34" charset="0"/>
                <a:cs typeface="Times New Roman" panose="02020603050405020304" pitchFamily="18" charset="0"/>
              </a:rPr>
              <a:t>     </a:t>
            </a:r>
            <a:r>
              <a:rPr lang="uz-Cyrl-UZ" altLang="uz-Cyrl-UZ" sz="1135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</a:t>
            </a:r>
            <a:r>
              <a:rPr lang="uz-Cyrl-UZ" altLang="uz-Cyrl-UZ" sz="1135" b="1" dirty="0">
                <a:solidFill>
                  <a:schemeClr val="tx1"/>
                </a:solidFill>
                <a:latin typeface="Tahoma" panose="020B0604030504040204" pitchFamily="34" charset="0"/>
                <a:cs typeface="Times New Roman" panose="02020603050405020304" pitchFamily="18" charset="0"/>
              </a:rPr>
              <a:t>     </a:t>
            </a:r>
            <a:r>
              <a:rPr lang="uz-Cyrl-UZ" altLang="uz-Cyrl-UZ" sz="1135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</a:t>
            </a:r>
            <a:r>
              <a:rPr lang="ru-RU" altLang="uz-Cyrl-UZ" sz="1135" dirty="0">
                <a:solidFill>
                  <a:schemeClr val="tx1"/>
                </a:solidFill>
                <a:latin typeface="Tahoma" panose="020B0604030504040204" pitchFamily="34" charset="0"/>
              </a:rPr>
              <a:t> </a:t>
            </a:r>
            <a:endParaRPr lang="ru-RU" altLang="uz-Cyrl-UZ" sz="1135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  <a:sym typeface="Symbol" panose="05050102010706020507" pitchFamily="18" charset="2"/>
            </a:endParaRPr>
          </a:p>
        </p:txBody>
      </p:sp>
      <p:sp>
        <p:nvSpPr>
          <p:cNvPr id="35845" name="Rectangle 3"/>
          <p:cNvSpPr>
            <a:spLocks noChangeArrowheads="1"/>
          </p:cNvSpPr>
          <p:nvPr/>
        </p:nvSpPr>
        <p:spPr bwMode="auto">
          <a:xfrm>
            <a:off x="292100" y="1212801"/>
            <a:ext cx="4495801" cy="44165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ctr">
            <a:spAutoFit/>
          </a:bodyPr>
          <a:lstStyle>
            <a:lvl1pPr>
              <a:spcBef>
                <a:spcPct val="20000"/>
              </a:spcBef>
              <a:spcAft>
                <a:spcPts val="300"/>
              </a:spcAft>
              <a:buClr>
                <a:srgbClr val="C3260C"/>
              </a:buClr>
              <a:buSzPct val="130000"/>
              <a:buFont typeface="Georgia" panose="02040502050405020303" pitchFamily="18" charset="0"/>
              <a:buChar char="*"/>
              <a:defRPr sz="2200">
                <a:solidFill>
                  <a:srgbClr val="404040"/>
                </a:solidFill>
                <a:latin typeface="Trebuchet MS" panose="020B0603020202020204" pitchFamily="34" charset="0"/>
              </a:defRPr>
            </a:lvl1pPr>
            <a:lvl2pPr marL="742950" indent="-285750">
              <a:spcBef>
                <a:spcPct val="20000"/>
              </a:spcBef>
              <a:spcAft>
                <a:spcPts val="300"/>
              </a:spcAft>
              <a:buClr>
                <a:srgbClr val="C3260C"/>
              </a:buClr>
              <a:buSzPct val="130000"/>
              <a:buFont typeface="Georgia" panose="02040502050405020303" pitchFamily="18" charset="0"/>
              <a:buChar char="*"/>
              <a:defRPr sz="2000">
                <a:solidFill>
                  <a:srgbClr val="404040"/>
                </a:solidFill>
                <a:latin typeface="Trebuchet MS" panose="020B0603020202020204" pitchFamily="34" charset="0"/>
              </a:defRPr>
            </a:lvl2pPr>
            <a:lvl3pPr marL="1143000" indent="-228600">
              <a:spcBef>
                <a:spcPct val="20000"/>
              </a:spcBef>
              <a:spcAft>
                <a:spcPts val="300"/>
              </a:spcAft>
              <a:buClr>
                <a:srgbClr val="C3260C"/>
              </a:buClr>
              <a:buSzPct val="130000"/>
              <a:buFont typeface="Georgia" panose="02040502050405020303" pitchFamily="18" charset="0"/>
              <a:buChar char="*"/>
              <a:defRPr>
                <a:solidFill>
                  <a:srgbClr val="404040"/>
                </a:solidFill>
                <a:latin typeface="Trebuchet MS" panose="020B0603020202020204" pitchFamily="34" charset="0"/>
              </a:defRPr>
            </a:lvl3pPr>
            <a:lvl4pPr marL="1600200" indent="-228600">
              <a:spcBef>
                <a:spcPct val="20000"/>
              </a:spcBef>
              <a:spcAft>
                <a:spcPts val="300"/>
              </a:spcAft>
              <a:buClr>
                <a:srgbClr val="C3260C"/>
              </a:buClr>
              <a:buSzPct val="130000"/>
              <a:buFont typeface="Georgia" panose="02040502050405020303" pitchFamily="18" charset="0"/>
              <a:buChar char="*"/>
              <a:defRPr sz="1600">
                <a:solidFill>
                  <a:srgbClr val="404040"/>
                </a:solidFill>
                <a:latin typeface="Trebuchet MS" panose="020B0603020202020204" pitchFamily="34" charset="0"/>
              </a:defRPr>
            </a:lvl4pPr>
            <a:lvl5pPr marL="2057400" indent="-228600">
              <a:spcBef>
                <a:spcPct val="20000"/>
              </a:spcBef>
              <a:spcAft>
                <a:spcPts val="300"/>
              </a:spcAft>
              <a:buClr>
                <a:srgbClr val="C3260C"/>
              </a:buClr>
              <a:buSzPct val="130000"/>
              <a:buFont typeface="Georgia" panose="02040502050405020303" pitchFamily="18" charset="0"/>
              <a:buChar char="*"/>
              <a:defRPr sz="1400">
                <a:solidFill>
                  <a:srgbClr val="404040"/>
                </a:solidFill>
                <a:latin typeface="Trebuchet MS" panose="020B0603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ts val="300"/>
              </a:spcAft>
              <a:buClr>
                <a:srgbClr val="C3260C"/>
              </a:buClr>
              <a:buSzPct val="130000"/>
              <a:buFont typeface="Georgia" panose="02040502050405020303" pitchFamily="18" charset="0"/>
              <a:buChar char="*"/>
              <a:defRPr sz="1400">
                <a:solidFill>
                  <a:srgbClr val="404040"/>
                </a:solidFill>
                <a:latin typeface="Trebuchet MS" panose="020B0603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ts val="300"/>
              </a:spcAft>
              <a:buClr>
                <a:srgbClr val="C3260C"/>
              </a:buClr>
              <a:buSzPct val="130000"/>
              <a:buFont typeface="Georgia" panose="02040502050405020303" pitchFamily="18" charset="0"/>
              <a:buChar char="*"/>
              <a:defRPr sz="1400">
                <a:solidFill>
                  <a:srgbClr val="404040"/>
                </a:solidFill>
                <a:latin typeface="Trebuchet MS" panose="020B0603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ts val="300"/>
              </a:spcAft>
              <a:buClr>
                <a:srgbClr val="C3260C"/>
              </a:buClr>
              <a:buSzPct val="130000"/>
              <a:buFont typeface="Georgia" panose="02040502050405020303" pitchFamily="18" charset="0"/>
              <a:buChar char="*"/>
              <a:defRPr sz="1400">
                <a:solidFill>
                  <a:srgbClr val="404040"/>
                </a:solidFill>
                <a:latin typeface="Trebuchet MS" panose="020B0603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ts val="300"/>
              </a:spcAft>
              <a:buClr>
                <a:srgbClr val="C3260C"/>
              </a:buClr>
              <a:buSzPct val="130000"/>
              <a:buFont typeface="Georgia" panose="02040502050405020303" pitchFamily="18" charset="0"/>
              <a:buChar char="*"/>
              <a:defRPr sz="1400">
                <a:solidFill>
                  <a:srgbClr val="404040"/>
                </a:solidFill>
                <a:latin typeface="Trebuchet MS" panose="020B0603020202020204" pitchFamily="34" charset="0"/>
              </a:defRPr>
            </a:lvl9pPr>
          </a:lstStyle>
          <a:p>
            <a:pPr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lang="uz-Latn-UZ" altLang="uz-Cyrl-UZ" sz="1135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Se-ni</a:t>
            </a:r>
            <a:r>
              <a:rPr lang="uz-Cyrl-UZ" altLang="uz-Cyrl-UZ" sz="1135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z-Latn-UZ" altLang="uz-Cyrl-UZ" sz="1135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jon</a:t>
            </a:r>
            <a:r>
              <a:rPr lang="ru-RU" altLang="uz-Cyrl-UZ" sz="1135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</a:t>
            </a:r>
            <a:r>
              <a:rPr lang="uz-Latn-UZ" altLang="uz-Cyrl-UZ" sz="1135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der</a:t>
            </a:r>
            <a:r>
              <a:rPr lang="ru-RU" altLang="uz-Cyrl-UZ" sz="1135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</a:t>
            </a:r>
            <a:r>
              <a:rPr lang="uz-Latn-UZ" altLang="uz-Cyrl-UZ" sz="1135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la-ram-mo</a:t>
            </a:r>
            <a:r>
              <a:rPr lang="ru-RU" altLang="uz-Cyrl-UZ" sz="1135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z-Latn-UZ" altLang="uz-Cyrl-UZ" sz="1135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be-    ta-kal-luf jon      di-nor-tuq-sen</a:t>
            </a:r>
            <a:endParaRPr lang="ru-RU" altLang="uz-Cyrl-UZ" sz="1135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lang="uz-Cyrl-UZ" altLang="uz-Cyrl-UZ" sz="1135" b="1" dirty="0">
                <a:solidFill>
                  <a:schemeClr val="tx1"/>
                </a:solidFill>
                <a:latin typeface="Tahoma" panose="020B0604030504040204" pitchFamily="34" charset="0"/>
                <a:cs typeface="Times New Roman" panose="02020603050405020304" pitchFamily="18" charset="0"/>
              </a:rPr>
              <a:t> </a:t>
            </a:r>
            <a:r>
              <a:rPr lang="ru-RU" altLang="uz-Cyrl-UZ" sz="1135" b="1" dirty="0">
                <a:solidFill>
                  <a:schemeClr val="tx1"/>
                </a:solidFill>
                <a:latin typeface="Tahoma" panose="020B0604030504040204" pitchFamily="34" charset="0"/>
                <a:cs typeface="Times New Roman" panose="02020603050405020304" pitchFamily="18" charset="0"/>
              </a:rPr>
              <a:t>V</a:t>
            </a:r>
            <a:r>
              <a:rPr lang="uz-Cyrl-UZ" altLang="uz-Cyrl-UZ" sz="1135" b="1" dirty="0">
                <a:solidFill>
                  <a:schemeClr val="tx1"/>
                </a:solidFill>
                <a:latin typeface="Tahoma" panose="020B0604030504040204" pitchFamily="34" charset="0"/>
                <a:cs typeface="Times New Roman" panose="02020603050405020304" pitchFamily="18" charset="0"/>
              </a:rPr>
              <a:t>   </a:t>
            </a:r>
            <a:r>
              <a:rPr lang="uz-Cyrl-UZ" altLang="uz-Cyrl-UZ" sz="1135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</a:t>
            </a:r>
            <a:r>
              <a:rPr lang="uz-Cyrl-UZ" altLang="uz-Cyrl-UZ" sz="1135" b="1" dirty="0">
                <a:solidFill>
                  <a:schemeClr val="tx1"/>
                </a:solidFill>
                <a:latin typeface="Tahoma" panose="020B0604030504040204" pitchFamily="34" charset="0"/>
                <a:cs typeface="Times New Roman" panose="02020603050405020304" pitchFamily="18" charset="0"/>
              </a:rPr>
              <a:t>   </a:t>
            </a:r>
            <a:r>
              <a:rPr lang="uz-Cyrl-UZ" altLang="uz-Cyrl-UZ" sz="1135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</a:t>
            </a:r>
            <a:r>
              <a:rPr lang="uz-Cyrl-UZ" altLang="uz-Cyrl-UZ" sz="1135" b="1" dirty="0">
                <a:solidFill>
                  <a:schemeClr val="tx1"/>
                </a:solidFill>
                <a:latin typeface="Tahoma" panose="020B0604030504040204" pitchFamily="34" charset="0"/>
                <a:cs typeface="Times New Roman" panose="02020603050405020304" pitchFamily="18" charset="0"/>
              </a:rPr>
              <a:t>     </a:t>
            </a:r>
            <a:r>
              <a:rPr lang="uz-Cyrl-UZ" altLang="uz-Cyrl-UZ" sz="1135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</a:t>
            </a:r>
            <a:r>
              <a:rPr lang="uz-Cyrl-UZ" altLang="uz-Cyrl-UZ" sz="1135" b="1" dirty="0">
                <a:solidFill>
                  <a:schemeClr val="tx1"/>
                </a:solidFill>
                <a:latin typeface="Tahoma" panose="020B0604030504040204" pitchFamily="34" charset="0"/>
                <a:cs typeface="Times New Roman" panose="02020603050405020304" pitchFamily="18" charset="0"/>
              </a:rPr>
              <a:t> </a:t>
            </a:r>
            <a:r>
              <a:rPr lang="en-US" altLang="uz-Cyrl-UZ" sz="1135" b="1" dirty="0">
                <a:solidFill>
                  <a:schemeClr val="tx1"/>
                </a:solidFill>
                <a:latin typeface="Tahoma" panose="020B0604030504040204" pitchFamily="34" charset="0"/>
                <a:cs typeface="Times New Roman" panose="02020603050405020304" pitchFamily="18" charset="0"/>
              </a:rPr>
              <a:t>   </a:t>
            </a:r>
            <a:r>
              <a:rPr lang="uz-Cyrl-UZ" altLang="uz-Cyrl-UZ" sz="1135" b="1" dirty="0">
                <a:solidFill>
                  <a:schemeClr val="tx1"/>
                </a:solidFill>
                <a:latin typeface="Tahoma" panose="020B0604030504040204" pitchFamily="34" charset="0"/>
                <a:cs typeface="Times New Roman" panose="02020603050405020304" pitchFamily="18" charset="0"/>
              </a:rPr>
              <a:t> </a:t>
            </a:r>
            <a:r>
              <a:rPr lang="ru-RU" altLang="uz-Cyrl-UZ" sz="1135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V</a:t>
            </a:r>
            <a:r>
              <a:rPr lang="uz-Cyrl-UZ" altLang="uz-Cyrl-UZ" sz="1135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   </a:t>
            </a:r>
            <a:r>
              <a:rPr lang="uz-Cyrl-UZ" altLang="uz-Cyrl-UZ" sz="1135" b="1" dirty="0">
                <a:solidFill>
                  <a:schemeClr val="tx1"/>
                </a:solidFill>
                <a:latin typeface="Tahoma" panose="020B0604030504040204" pitchFamily="34" charset="0"/>
                <a:cs typeface="Times New Roman" panose="02020603050405020304" pitchFamily="18" charset="0"/>
              </a:rPr>
              <a:t>   </a:t>
            </a:r>
            <a:r>
              <a:rPr lang="uz-Cyrl-UZ" altLang="uz-Cyrl-UZ" sz="1135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</a:t>
            </a:r>
            <a:r>
              <a:rPr lang="uz-Cyrl-UZ" altLang="uz-Cyrl-UZ" sz="1135" b="1" dirty="0">
                <a:solidFill>
                  <a:schemeClr val="tx1"/>
                </a:solidFill>
                <a:latin typeface="Tahoma" panose="020B0604030504040204" pitchFamily="34" charset="0"/>
                <a:cs typeface="Times New Roman" panose="02020603050405020304" pitchFamily="18" charset="0"/>
              </a:rPr>
              <a:t>    </a:t>
            </a:r>
            <a:r>
              <a:rPr lang="uz-Cyrl-UZ" altLang="uz-Cyrl-UZ" sz="1135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</a:t>
            </a:r>
            <a:r>
              <a:rPr lang="uz-Cyrl-UZ" altLang="uz-Cyrl-UZ" sz="1135" b="1" dirty="0">
                <a:solidFill>
                  <a:schemeClr val="tx1"/>
                </a:solidFill>
                <a:latin typeface="Tahoma" panose="020B0604030504040204" pitchFamily="34" charset="0"/>
                <a:cs typeface="Times New Roman" panose="02020603050405020304" pitchFamily="18" charset="0"/>
              </a:rPr>
              <a:t>    </a:t>
            </a:r>
            <a:r>
              <a:rPr lang="ru-RU" altLang="uz-Cyrl-UZ" sz="1135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V</a:t>
            </a:r>
            <a:r>
              <a:rPr lang="uz-Cyrl-UZ" altLang="uz-Cyrl-UZ" sz="1135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   </a:t>
            </a:r>
            <a:r>
              <a:rPr lang="uz-Cyrl-UZ" altLang="uz-Cyrl-UZ" sz="1135" b="1" dirty="0">
                <a:solidFill>
                  <a:schemeClr val="tx1"/>
                </a:solidFill>
                <a:latin typeface="Tahoma" panose="020B0604030504040204" pitchFamily="34" charset="0"/>
                <a:cs typeface="Times New Roman" panose="02020603050405020304" pitchFamily="18" charset="0"/>
              </a:rPr>
              <a:t>  </a:t>
            </a:r>
            <a:r>
              <a:rPr lang="uz-Cyrl-UZ" altLang="uz-Cyrl-UZ" sz="1135" b="1" dirty="0" smtClean="0">
                <a:solidFill>
                  <a:schemeClr val="tx1"/>
                </a:solidFill>
                <a:latin typeface="Tahoma" panose="020B0604030504040204" pitchFamily="34" charset="0"/>
                <a:cs typeface="Times New Roman" panose="02020603050405020304" pitchFamily="18" charset="0"/>
              </a:rPr>
              <a:t>  </a:t>
            </a:r>
            <a:r>
              <a:rPr lang="uz-Cyrl-UZ" altLang="uz-Cyrl-UZ" sz="1135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</a:t>
            </a:r>
            <a:r>
              <a:rPr lang="uz-Cyrl-UZ" altLang="uz-Cyrl-UZ" sz="1135" b="1" dirty="0">
                <a:solidFill>
                  <a:schemeClr val="tx1"/>
                </a:solidFill>
                <a:latin typeface="Tahoma" panose="020B0604030504040204" pitchFamily="34" charset="0"/>
                <a:cs typeface="Times New Roman" panose="02020603050405020304" pitchFamily="18" charset="0"/>
              </a:rPr>
              <a:t>  </a:t>
            </a:r>
            <a:r>
              <a:rPr lang="uz-Cyrl-UZ" altLang="uz-Cyrl-UZ" sz="1135" b="1" dirty="0" smtClean="0">
                <a:solidFill>
                  <a:schemeClr val="tx1"/>
                </a:solidFill>
                <a:latin typeface="Tahoma" panose="020B0604030504040204" pitchFamily="34" charset="0"/>
                <a:cs typeface="Times New Roman" panose="02020603050405020304" pitchFamily="18" charset="0"/>
              </a:rPr>
              <a:t>  </a:t>
            </a:r>
            <a:r>
              <a:rPr lang="uz-Cyrl-UZ" altLang="uz-Cyrl-UZ" sz="1135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</a:t>
            </a:r>
            <a:r>
              <a:rPr lang="uz-Cyrl-UZ" altLang="uz-Cyrl-UZ" sz="1135" b="1" dirty="0">
                <a:solidFill>
                  <a:schemeClr val="tx1"/>
                </a:solidFill>
                <a:latin typeface="Tahoma" panose="020B0604030504040204" pitchFamily="34" charset="0"/>
                <a:cs typeface="Times New Roman" panose="02020603050405020304" pitchFamily="18" charset="0"/>
              </a:rPr>
              <a:t>   </a:t>
            </a:r>
            <a:r>
              <a:rPr lang="ru-RU" altLang="uz-Cyrl-UZ" sz="1135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V</a:t>
            </a:r>
            <a:r>
              <a:rPr lang="uz-Cyrl-UZ" altLang="uz-Cyrl-UZ" sz="1135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   </a:t>
            </a:r>
            <a:r>
              <a:rPr lang="uz-Cyrl-UZ" altLang="uz-Cyrl-UZ" sz="1135" b="1" dirty="0">
                <a:solidFill>
                  <a:schemeClr val="tx1"/>
                </a:solidFill>
                <a:latin typeface="Tahoma" panose="020B0604030504040204" pitchFamily="34" charset="0"/>
                <a:cs typeface="Times New Roman" panose="02020603050405020304" pitchFamily="18" charset="0"/>
              </a:rPr>
              <a:t>   </a:t>
            </a:r>
            <a:r>
              <a:rPr lang="uz-Cyrl-UZ" altLang="uz-Cyrl-UZ" sz="1135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</a:t>
            </a:r>
            <a:r>
              <a:rPr lang="uz-Cyrl-UZ" altLang="uz-Cyrl-UZ" sz="1135" b="1" dirty="0">
                <a:solidFill>
                  <a:schemeClr val="tx1"/>
                </a:solidFill>
                <a:latin typeface="Tahoma" panose="020B0604030504040204" pitchFamily="34" charset="0"/>
                <a:cs typeface="Times New Roman" panose="02020603050405020304" pitchFamily="18" charset="0"/>
              </a:rPr>
              <a:t>  </a:t>
            </a:r>
            <a:r>
              <a:rPr lang="uz-Cyrl-UZ" altLang="uz-Cyrl-UZ" sz="1135" b="1" dirty="0" smtClean="0">
                <a:solidFill>
                  <a:schemeClr val="tx1"/>
                </a:solidFill>
                <a:latin typeface="Tahoma" panose="020B0604030504040204" pitchFamily="34" charset="0"/>
                <a:cs typeface="Times New Roman" panose="02020603050405020304" pitchFamily="18" charset="0"/>
              </a:rPr>
              <a:t> </a:t>
            </a:r>
            <a:r>
              <a:rPr lang="uz-Cyrl-UZ" altLang="uz-Cyrl-UZ" sz="1135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</a:t>
            </a:r>
            <a:r>
              <a:rPr lang="ru-RU" altLang="uz-Cyrl-UZ" sz="1135" dirty="0">
                <a:solidFill>
                  <a:schemeClr val="tx1"/>
                </a:solidFill>
                <a:latin typeface="Tahoma" panose="020B0604030504040204" pitchFamily="34" charset="0"/>
              </a:rPr>
              <a:t> </a:t>
            </a:r>
            <a:endParaRPr lang="ru-RU" altLang="uz-Cyrl-UZ" sz="1135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  <a:sym typeface="Symbol" panose="05050102010706020507" pitchFamily="18" charset="2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78100" y="1165225"/>
            <a:ext cx="2971800" cy="18145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4390465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717605" y="-53975"/>
            <a:ext cx="4324880" cy="2175852"/>
          </a:xfrm>
        </p:spPr>
        <p:txBody>
          <a:bodyPr rtlCol="0"/>
          <a:lstStyle/>
          <a:p>
            <a:pPr>
              <a:lnSpc>
                <a:spcPct val="90000"/>
              </a:lnSpc>
              <a:defRPr/>
            </a:pPr>
            <a:endParaRPr lang="uz-Latn-UZ" sz="1892" b="1" dirty="0">
              <a:solidFill>
                <a:schemeClr val="accent4">
                  <a:lumMod val="1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ct val="90000"/>
              </a:lnSpc>
              <a:defRPr/>
            </a:pPr>
            <a:r>
              <a:rPr lang="uz-Latn-UZ" sz="1892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Cho‘ziq </a:t>
            </a:r>
            <a:r>
              <a:rPr lang="uz-Latn-UZ" sz="1892" b="1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hijo</a:t>
            </a:r>
            <a:endParaRPr lang="ru-RU" sz="1892" dirty="0">
              <a:solidFill>
                <a:srgbClr val="FFFF00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ct val="90000"/>
              </a:lnSpc>
              <a:defRPr/>
            </a:pPr>
            <a:endParaRPr lang="en-US" sz="1324" dirty="0">
              <a:solidFill>
                <a:schemeClr val="accent4">
                  <a:lumMod val="1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ct val="90000"/>
              </a:lnSpc>
              <a:defRPr/>
            </a:pPr>
            <a:endParaRPr lang="en-US" sz="1324" dirty="0">
              <a:solidFill>
                <a:schemeClr val="accent4">
                  <a:lumMod val="1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ct val="90000"/>
              </a:lnSpc>
              <a:defRPr/>
            </a:pPr>
            <a:endParaRPr lang="en-US" sz="1324" dirty="0">
              <a:solidFill>
                <a:schemeClr val="accent4">
                  <a:lumMod val="1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ct val="90000"/>
              </a:lnSpc>
              <a:defRPr/>
            </a:pPr>
            <a:r>
              <a:rPr lang="uz-Latn-UZ" sz="1324" dirty="0">
                <a:solidFill>
                  <a:schemeClr val="accent4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Kuy-du  mul dam</a:t>
            </a:r>
            <a:r>
              <a:rPr lang="ru-RU" sz="1324" dirty="0">
                <a:solidFill>
                  <a:schemeClr val="accent4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/-</a:t>
            </a:r>
            <a:r>
              <a:rPr lang="uz-Latn-UZ" sz="1324" dirty="0">
                <a:solidFill>
                  <a:schemeClr val="accent4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kim</a:t>
            </a:r>
            <a:r>
              <a:rPr lang="ru-RU" sz="1324" dirty="0">
                <a:solidFill>
                  <a:schemeClr val="accent4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,</a:t>
            </a:r>
            <a:r>
              <a:rPr lang="uz-Latn-UZ" sz="1324" dirty="0">
                <a:solidFill>
                  <a:schemeClr val="accent4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 yu-zoch</a:t>
            </a:r>
            <a:r>
              <a:rPr lang="ru-RU" sz="1324" dirty="0">
                <a:solidFill>
                  <a:schemeClr val="accent4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-</a:t>
            </a:r>
            <a:r>
              <a:rPr lang="uz-Latn-UZ" sz="1324" dirty="0">
                <a:solidFill>
                  <a:schemeClr val="accent4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ding</a:t>
            </a:r>
            <a:r>
              <a:rPr lang="ru-RU" sz="1324" dirty="0">
                <a:solidFill>
                  <a:schemeClr val="accent4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/ </a:t>
            </a:r>
            <a:r>
              <a:rPr lang="uz-Latn-UZ" sz="1324" dirty="0">
                <a:solidFill>
                  <a:schemeClr val="accent4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xalq</a:t>
            </a:r>
            <a:r>
              <a:rPr lang="ru-RU" sz="1324" dirty="0">
                <a:solidFill>
                  <a:schemeClr val="accent4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-</a:t>
            </a:r>
            <a:r>
              <a:rPr lang="uz-Latn-UZ" sz="1324" b="1" u="sng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ni</a:t>
            </a:r>
            <a:r>
              <a:rPr lang="ru-RU" sz="1324" dirty="0">
                <a:solidFill>
                  <a:schemeClr val="accent4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z-Latn-UZ" sz="1324" dirty="0">
                <a:solidFill>
                  <a:schemeClr val="accent4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kuy</a:t>
            </a:r>
            <a:r>
              <a:rPr lang="ru-RU" sz="1324" dirty="0">
                <a:solidFill>
                  <a:schemeClr val="accent4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/-</a:t>
            </a:r>
            <a:r>
              <a:rPr lang="uz-Latn-UZ" sz="1324" dirty="0">
                <a:solidFill>
                  <a:schemeClr val="accent4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dur</a:t>
            </a:r>
            <a:r>
              <a:rPr lang="ru-RU" sz="1324" dirty="0">
                <a:solidFill>
                  <a:schemeClr val="accent4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-</a:t>
            </a:r>
            <a:r>
              <a:rPr lang="uz-Latn-UZ" sz="1324" dirty="0">
                <a:solidFill>
                  <a:schemeClr val="accent4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ga</a:t>
            </a:r>
            <a:r>
              <a:rPr lang="ru-RU" sz="1324" dirty="0">
                <a:solidFill>
                  <a:schemeClr val="accent4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-</a:t>
            </a:r>
            <a:r>
              <a:rPr lang="uz-Latn-UZ" sz="1324" b="1" u="sng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li</a:t>
            </a:r>
            <a:endParaRPr lang="ru-RU" sz="1324" b="1" u="sng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90000"/>
              </a:lnSpc>
              <a:defRPr/>
            </a:pPr>
            <a:r>
              <a:rPr lang="ru-RU" sz="1324" dirty="0">
                <a:solidFill>
                  <a:schemeClr val="accent4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  -    </a:t>
            </a:r>
            <a:r>
              <a:rPr lang="en-US" sz="1324" dirty="0">
                <a:solidFill>
                  <a:schemeClr val="accent4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V</a:t>
            </a:r>
            <a:r>
              <a:rPr lang="ru-RU" sz="1324" dirty="0">
                <a:solidFill>
                  <a:schemeClr val="accent4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  -      -  /        -     </a:t>
            </a:r>
            <a:r>
              <a:rPr lang="en-US" sz="1324" dirty="0">
                <a:solidFill>
                  <a:schemeClr val="accent4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V</a:t>
            </a:r>
            <a:r>
              <a:rPr lang="ru-RU" sz="1324" dirty="0">
                <a:solidFill>
                  <a:schemeClr val="accent4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   -     - /     -  </a:t>
            </a:r>
            <a:r>
              <a:rPr lang="en-US" sz="1324" dirty="0">
                <a:solidFill>
                  <a:schemeClr val="accent4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V</a:t>
            </a:r>
            <a:r>
              <a:rPr lang="ru-RU" sz="1324" dirty="0">
                <a:solidFill>
                  <a:schemeClr val="accent4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  -    - /    -     </a:t>
            </a:r>
            <a:r>
              <a:rPr lang="en-US" sz="1324" dirty="0">
                <a:solidFill>
                  <a:schemeClr val="accent4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V</a:t>
            </a:r>
            <a:r>
              <a:rPr lang="ru-RU" sz="1324" dirty="0">
                <a:solidFill>
                  <a:schemeClr val="accent4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  -  </a:t>
            </a:r>
            <a:endParaRPr lang="en-US" sz="1324" dirty="0">
              <a:solidFill>
                <a:schemeClr val="accent4">
                  <a:lumMod val="1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90000"/>
              </a:lnSpc>
              <a:defRPr/>
            </a:pPr>
            <a:endParaRPr lang="ru-RU" sz="1324" b="1" u="sng" dirty="0">
              <a:solidFill>
                <a:schemeClr val="accent4">
                  <a:lumMod val="1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ct val="90000"/>
              </a:lnSpc>
              <a:defRPr/>
            </a:pPr>
            <a:r>
              <a:rPr lang="uz-Latn-UZ" sz="1324" dirty="0">
                <a:solidFill>
                  <a:schemeClr val="accent4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El-ga</a:t>
            </a:r>
            <a:r>
              <a:rPr lang="ru-RU" sz="1324" dirty="0">
                <a:solidFill>
                  <a:schemeClr val="accent4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z-Latn-UZ" sz="1324" dirty="0" smtClean="0">
                <a:solidFill>
                  <a:schemeClr val="accent4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o‘t </a:t>
            </a:r>
            <a:r>
              <a:rPr lang="uz-Latn-UZ" sz="1324" dirty="0">
                <a:solidFill>
                  <a:schemeClr val="accent4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sol</a:t>
            </a:r>
            <a:r>
              <a:rPr lang="ru-RU" sz="1324" dirty="0">
                <a:solidFill>
                  <a:schemeClr val="accent4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/-</a:t>
            </a:r>
            <a:r>
              <a:rPr lang="uz-Latn-UZ" sz="1324" dirty="0">
                <a:solidFill>
                  <a:schemeClr val="accent4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ding</a:t>
            </a:r>
            <a:r>
              <a:rPr lang="ru-RU" sz="1324" dirty="0">
                <a:solidFill>
                  <a:schemeClr val="accent4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z-Latn-UZ" sz="1324" dirty="0">
                <a:solidFill>
                  <a:schemeClr val="accent4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ru-RU" sz="1324" dirty="0" smtClean="0">
                <a:solidFill>
                  <a:schemeClr val="accent4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-</a:t>
            </a:r>
            <a:r>
              <a:rPr lang="en-US" sz="1324" b="1" u="sng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l</a:t>
            </a:r>
            <a:r>
              <a:rPr lang="uz-Latn-UZ" sz="1324" b="1" u="sng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e</a:t>
            </a:r>
            <a:r>
              <a:rPr lang="ru-RU" sz="1324" dirty="0">
                <a:solidFill>
                  <a:schemeClr val="accent4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uz-Latn-UZ" sz="1324" dirty="0">
                <a:solidFill>
                  <a:schemeClr val="accent4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men</a:t>
            </a:r>
            <a:r>
              <a:rPr lang="ru-RU" sz="1324" dirty="0">
                <a:solidFill>
                  <a:schemeClr val="accent4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/</a:t>
            </a:r>
            <a:r>
              <a:rPr lang="uz-Latn-UZ" sz="1324" dirty="0">
                <a:solidFill>
                  <a:schemeClr val="accent4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no</a:t>
            </a:r>
            <a:r>
              <a:rPr lang="ru-RU" sz="1324" dirty="0">
                <a:solidFill>
                  <a:schemeClr val="accent4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-</a:t>
            </a:r>
            <a:r>
              <a:rPr lang="uz-Latn-UZ" sz="1324" dirty="0">
                <a:solidFill>
                  <a:schemeClr val="accent4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ta</a:t>
            </a:r>
            <a:r>
              <a:rPr lang="ru-RU" sz="1324" dirty="0">
                <a:solidFill>
                  <a:schemeClr val="accent4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-</a:t>
            </a:r>
            <a:r>
              <a:rPr lang="uz-Latn-UZ" sz="1324" dirty="0">
                <a:solidFill>
                  <a:schemeClr val="accent4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von</a:t>
            </a:r>
            <a:r>
              <a:rPr lang="ru-RU" sz="1324" dirty="0">
                <a:solidFill>
                  <a:schemeClr val="accent4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-</a:t>
            </a:r>
            <a:r>
              <a:rPr lang="uz-Latn-UZ" sz="1324" b="1" u="sng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g‘a</a:t>
            </a:r>
            <a:r>
              <a:rPr lang="ru-RU" sz="1324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324" dirty="0">
                <a:solidFill>
                  <a:schemeClr val="accent4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/</a:t>
            </a:r>
            <a:r>
              <a:rPr lang="uz-Latn-UZ" sz="1324" dirty="0">
                <a:solidFill>
                  <a:schemeClr val="accent4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tush-ti </a:t>
            </a:r>
            <a:r>
              <a:rPr lang="uz-Latn-UZ" sz="1324" dirty="0" smtClean="0">
                <a:solidFill>
                  <a:schemeClr val="accent4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o‘t</a:t>
            </a:r>
            <a:r>
              <a:rPr lang="ru-RU" sz="1324" dirty="0">
                <a:solidFill>
                  <a:schemeClr val="accent4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.  </a:t>
            </a:r>
          </a:p>
          <a:p>
            <a:pPr algn="just">
              <a:lnSpc>
                <a:spcPct val="90000"/>
              </a:lnSpc>
              <a:defRPr/>
            </a:pPr>
            <a:r>
              <a:rPr lang="ru-RU" sz="1324" dirty="0">
                <a:solidFill>
                  <a:schemeClr val="accent4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324" dirty="0">
                <a:solidFill>
                  <a:schemeClr val="accent4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   </a:t>
            </a:r>
            <a:r>
              <a:rPr lang="ru-RU" sz="1324" dirty="0">
                <a:solidFill>
                  <a:schemeClr val="accent4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-   </a:t>
            </a:r>
            <a:r>
              <a:rPr lang="en-US" sz="1324" dirty="0">
                <a:solidFill>
                  <a:schemeClr val="accent4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V</a:t>
            </a:r>
            <a:r>
              <a:rPr lang="ru-RU" sz="1324" dirty="0">
                <a:solidFill>
                  <a:schemeClr val="accent4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  -   - /   -       </a:t>
            </a:r>
            <a:r>
              <a:rPr lang="en-US" sz="1324" dirty="0">
                <a:solidFill>
                  <a:schemeClr val="accent4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 V</a:t>
            </a:r>
            <a:r>
              <a:rPr lang="ru-RU" sz="1324" dirty="0">
                <a:solidFill>
                  <a:schemeClr val="accent4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324" dirty="0">
                <a:solidFill>
                  <a:schemeClr val="accent4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ru-RU" sz="1324" dirty="0">
                <a:solidFill>
                  <a:schemeClr val="accent4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 -    -  /  -   </a:t>
            </a:r>
            <a:r>
              <a:rPr lang="en-US" sz="1324" dirty="0">
                <a:solidFill>
                  <a:schemeClr val="accent4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324" dirty="0">
                <a:solidFill>
                  <a:schemeClr val="accent4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324" dirty="0">
                <a:solidFill>
                  <a:schemeClr val="accent4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V</a:t>
            </a:r>
            <a:r>
              <a:rPr lang="ru-RU" sz="1324" dirty="0">
                <a:solidFill>
                  <a:schemeClr val="accent4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  -     - /  -    </a:t>
            </a:r>
            <a:r>
              <a:rPr lang="en-US" sz="1324" dirty="0">
                <a:solidFill>
                  <a:schemeClr val="accent4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V</a:t>
            </a:r>
            <a:r>
              <a:rPr lang="ru-RU" sz="1324" dirty="0">
                <a:solidFill>
                  <a:schemeClr val="accent4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  -</a:t>
            </a:r>
          </a:p>
          <a:p>
            <a:pPr>
              <a:defRPr/>
            </a:pPr>
            <a:endParaRPr lang="ru-RU" dirty="0"/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2500" y="1969994"/>
            <a:ext cx="1990725" cy="11764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359314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Номер слайда 3"/>
          <p:cNvSpPr>
            <a:spLocks noGrp="1"/>
          </p:cNvSpPr>
          <p:nvPr>
            <p:ph type="sldNum" sz="quarter" idx="4294967295"/>
          </p:nvPr>
        </p:nvSpPr>
        <p:spPr bwMode="auto">
          <a:xfrm>
            <a:off x="2608091" y="2956681"/>
            <a:ext cx="549620" cy="1166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135">
                <a:solidFill>
                  <a:schemeClr val="tx2"/>
                </a:solidFill>
                <a:latin typeface="Candara" panose="020E0502030303020204" pitchFamily="34" charset="0"/>
              </a:defRPr>
            </a:lvl1pPr>
            <a:lvl2pPr marL="351430" indent="-135166">
              <a:spcBef>
                <a:spcPct val="20000"/>
              </a:spcBef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041">
                <a:solidFill>
                  <a:schemeClr val="tx2"/>
                </a:solidFill>
                <a:latin typeface="Candara" panose="020E0502030303020204" pitchFamily="34" charset="0"/>
              </a:defRPr>
            </a:lvl2pPr>
            <a:lvl3pPr marL="540662" indent="-108133">
              <a:spcBef>
                <a:spcPct val="20000"/>
              </a:spcBef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946">
                <a:solidFill>
                  <a:schemeClr val="tx2"/>
                </a:solidFill>
                <a:latin typeface="Candara" panose="020E0502030303020204" pitchFamily="34" charset="0"/>
              </a:defRPr>
            </a:lvl3pPr>
            <a:lvl4pPr marL="756927" indent="-108133">
              <a:spcBef>
                <a:spcPct val="20000"/>
              </a:spcBef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>
                <a:solidFill>
                  <a:schemeClr val="tx2"/>
                </a:solidFill>
                <a:latin typeface="Candara" panose="020E0502030303020204" pitchFamily="34" charset="0"/>
              </a:defRPr>
            </a:lvl4pPr>
            <a:lvl5pPr marL="973191" indent="-108133">
              <a:spcBef>
                <a:spcPct val="20000"/>
              </a:spcBef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757">
                <a:solidFill>
                  <a:schemeClr val="tx2"/>
                </a:solidFill>
                <a:latin typeface="Candara" panose="020E0502030303020204" pitchFamily="34" charset="0"/>
              </a:defRPr>
            </a:lvl5pPr>
            <a:lvl6pPr marL="1189456" indent="-108133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757">
                <a:solidFill>
                  <a:schemeClr val="tx2"/>
                </a:solidFill>
                <a:latin typeface="Candara" panose="020E0502030303020204" pitchFamily="34" charset="0"/>
              </a:defRPr>
            </a:lvl6pPr>
            <a:lvl7pPr marL="1405721" indent="-108133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757">
                <a:solidFill>
                  <a:schemeClr val="tx2"/>
                </a:solidFill>
                <a:latin typeface="Candara" panose="020E0502030303020204" pitchFamily="34" charset="0"/>
              </a:defRPr>
            </a:lvl7pPr>
            <a:lvl8pPr marL="1621985" indent="-108133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757">
                <a:solidFill>
                  <a:schemeClr val="tx2"/>
                </a:solidFill>
                <a:latin typeface="Candara" panose="020E0502030303020204" pitchFamily="34" charset="0"/>
              </a:defRPr>
            </a:lvl8pPr>
            <a:lvl9pPr marL="1838250" indent="-108133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757">
                <a:solidFill>
                  <a:schemeClr val="tx2"/>
                </a:solidFill>
                <a:latin typeface="Candara" panose="020E0502030303020204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fld id="{527C43CB-5506-4B9F-9817-E37D611E5391}" type="slidenum">
              <a:rPr lang="ru-RU" altLang="uz-Cyrl-UZ" sz="757">
                <a:latin typeface="Tahoma" panose="020B0604030504040204" pitchFamily="34" charset="0"/>
              </a:rPr>
              <a:pPr>
                <a:spcBef>
                  <a:spcPct val="0"/>
                </a:spcBef>
                <a:buClrTx/>
                <a:buSzTx/>
                <a:buFontTx/>
                <a:buNone/>
              </a:pPr>
              <a:t>19</a:t>
            </a:fld>
            <a:endParaRPr lang="ru-RU" altLang="uz-Cyrl-UZ" sz="757">
              <a:latin typeface="Tahoma" panose="020B0604030504040204" pitchFamily="34" charset="0"/>
            </a:endParaRPr>
          </a:p>
        </p:txBody>
      </p:sp>
      <p:sp>
        <p:nvSpPr>
          <p:cNvPr id="37891" name="Rectangle 1"/>
          <p:cNvSpPr>
            <a:spLocks noChangeArrowheads="1"/>
          </p:cNvSpPr>
          <p:nvPr/>
        </p:nvSpPr>
        <p:spPr bwMode="auto">
          <a:xfrm>
            <a:off x="368300" y="787449"/>
            <a:ext cx="4677041" cy="114060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ctr">
            <a:spAutoFit/>
          </a:bodyPr>
          <a:lstStyle>
            <a:lvl1pPr>
              <a:spcBef>
                <a:spcPct val="20000"/>
              </a:spcBef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2400">
                <a:solidFill>
                  <a:schemeClr val="tx2"/>
                </a:solidFill>
                <a:latin typeface="Candara" panose="020E0502030303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2200">
                <a:solidFill>
                  <a:schemeClr val="tx2"/>
                </a:solidFill>
                <a:latin typeface="Candara" panose="020E0502030303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2000">
                <a:solidFill>
                  <a:schemeClr val="tx2"/>
                </a:solidFill>
                <a:latin typeface="Candara" panose="020E0502030303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>
                <a:solidFill>
                  <a:schemeClr val="tx2"/>
                </a:solidFill>
                <a:latin typeface="Candara" panose="020E0502030303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600">
                <a:solidFill>
                  <a:schemeClr val="tx2"/>
                </a:solidFill>
                <a:latin typeface="Candara" panose="020E0502030303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600">
                <a:solidFill>
                  <a:schemeClr val="tx2"/>
                </a:solidFill>
                <a:latin typeface="Candara" panose="020E0502030303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600">
                <a:solidFill>
                  <a:schemeClr val="tx2"/>
                </a:solidFill>
                <a:latin typeface="Candara" panose="020E0502030303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600">
                <a:solidFill>
                  <a:schemeClr val="tx2"/>
                </a:solidFill>
                <a:latin typeface="Candara" panose="020E0502030303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600">
                <a:solidFill>
                  <a:schemeClr val="tx2"/>
                </a:solidFill>
                <a:latin typeface="Candara" panose="020E0502030303020204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en-US" altLang="uz-Cyrl-UZ" sz="1324" dirty="0">
                <a:solidFill>
                  <a:schemeClr val="tx1"/>
                </a:solidFill>
                <a:latin typeface="Times New Roman CYR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uz-Cyrl-UZ" sz="1324" dirty="0" smtClean="0">
                <a:solidFill>
                  <a:schemeClr val="tx1"/>
                </a:solidFill>
                <a:latin typeface="Times New Roman CYR" panose="02020603050405020304" pitchFamily="18" charset="0"/>
                <a:cs typeface="Times New Roman" panose="02020603050405020304" pitchFamily="18" charset="0"/>
              </a:rPr>
              <a:t>    </a:t>
            </a:r>
            <a:r>
              <a:rPr lang="uz-Latn-UZ" altLang="uz-Cyrl-UZ" sz="1324" dirty="0" smtClean="0">
                <a:solidFill>
                  <a:schemeClr val="tx1"/>
                </a:solidFill>
                <a:latin typeface="Times New Roman CYR" panose="02020603050405020304" pitchFamily="18" charset="0"/>
                <a:cs typeface="Times New Roman" panose="02020603050405020304" pitchFamily="18" charset="0"/>
              </a:rPr>
              <a:t>Ey </a:t>
            </a:r>
            <a:r>
              <a:rPr lang="uz-Latn-UZ" altLang="uz-Cyrl-UZ" sz="1324" dirty="0">
                <a:solidFill>
                  <a:schemeClr val="tx1"/>
                </a:solidFill>
                <a:latin typeface="Times New Roman CYR" panose="02020603050405020304" pitchFamily="18" charset="0"/>
                <a:cs typeface="Times New Roman" panose="02020603050405020304" pitchFamily="18" charset="0"/>
              </a:rPr>
              <a:t>Na-vo-iy</a:t>
            </a:r>
            <a:r>
              <a:rPr lang="ru-RU" altLang="uz-Cyrl-UZ" sz="1324" dirty="0">
                <a:solidFill>
                  <a:schemeClr val="tx1"/>
                </a:solidFill>
                <a:latin typeface="Times New Roman CYR" panose="02020603050405020304" pitchFamily="18" charset="0"/>
                <a:cs typeface="Times New Roman" panose="02020603050405020304" pitchFamily="18" charset="0"/>
              </a:rPr>
              <a:t>,/</a:t>
            </a:r>
            <a:r>
              <a:rPr lang="uz-Latn-UZ" altLang="uz-Cyrl-UZ" sz="1324" dirty="0">
                <a:solidFill>
                  <a:schemeClr val="tx1"/>
                </a:solidFill>
                <a:latin typeface="Times New Roman CYR" panose="02020603050405020304" pitchFamily="18" charset="0"/>
                <a:cs typeface="Times New Roman" panose="02020603050405020304" pitchFamily="18" charset="0"/>
              </a:rPr>
              <a:t>bil-ki </a:t>
            </a:r>
            <a:r>
              <a:rPr lang="uz-Latn-UZ" altLang="uz-Cyrl-UZ" sz="1324" dirty="0" smtClean="0">
                <a:solidFill>
                  <a:schemeClr val="tx1"/>
                </a:solidFill>
                <a:latin typeface="Times New Roman CYR" panose="02020603050405020304" pitchFamily="18" charset="0"/>
                <a:cs typeface="Times New Roman" panose="02020603050405020304" pitchFamily="18" charset="0"/>
              </a:rPr>
              <a:t>o-he</a:t>
            </a:r>
            <a:r>
              <a:rPr lang="en-US" altLang="uz-Cyrl-UZ" sz="1324" dirty="0" smtClean="0">
                <a:solidFill>
                  <a:schemeClr val="tx1"/>
                </a:solidFill>
                <a:latin typeface="Times New Roman CYR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uz-Cyrl-UZ" sz="1324" dirty="0" smtClean="0">
                <a:solidFill>
                  <a:schemeClr val="tx1"/>
                </a:solidFill>
                <a:latin typeface="Times New Roman CYR" panose="02020603050405020304" pitchFamily="18" charset="0"/>
                <a:cs typeface="Times New Roman" panose="02020603050405020304" pitchFamily="18" charset="0"/>
              </a:rPr>
              <a:t>/</a:t>
            </a:r>
            <a:r>
              <a:rPr lang="uz-Latn-UZ" altLang="uz-Cyrl-UZ" sz="1324" dirty="0">
                <a:solidFill>
                  <a:schemeClr val="tx1"/>
                </a:solidFill>
                <a:latin typeface="Times New Roman CYR" panose="02020603050405020304" pitchFamily="18" charset="0"/>
                <a:cs typeface="Times New Roman" panose="02020603050405020304" pitchFamily="18" charset="0"/>
              </a:rPr>
              <a:t>chek-mi-sham </a:t>
            </a:r>
            <a:r>
              <a:rPr lang="uz-Latn-UZ" altLang="uz-Cyrl-UZ" sz="1514" b="1" dirty="0">
                <a:solidFill>
                  <a:srgbClr val="FF0000"/>
                </a:solidFill>
                <a:latin typeface="Times New Roman CYR" panose="02020603050405020304" pitchFamily="18" charset="0"/>
                <a:cs typeface="Times New Roman" panose="02020603050405020304" pitchFamily="18" charset="0"/>
              </a:rPr>
              <a:t>be</a:t>
            </a:r>
            <a:r>
              <a:rPr lang="ru-RU" altLang="uz-Cyrl-UZ" sz="1514" b="1" dirty="0">
                <a:solidFill>
                  <a:srgbClr val="FF0000"/>
                </a:solidFill>
                <a:latin typeface="Times New Roman CYR" panose="02020603050405020304" pitchFamily="18" charset="0"/>
                <a:cs typeface="Times New Roman" panose="02020603050405020304" pitchFamily="18" charset="0"/>
              </a:rPr>
              <a:t>-</a:t>
            </a:r>
            <a:r>
              <a:rPr lang="ru-RU" altLang="uz-Cyrl-UZ" sz="1324" b="1" dirty="0">
                <a:solidFill>
                  <a:schemeClr val="tx1"/>
                </a:solidFill>
                <a:latin typeface="Times New Roman CYR" panose="02020603050405020304" pitchFamily="18" charset="0"/>
                <a:cs typeface="Times New Roman" panose="02020603050405020304" pitchFamily="18" charset="0"/>
              </a:rPr>
              <a:t>/</a:t>
            </a:r>
            <a:r>
              <a:rPr lang="uz-Latn-UZ" altLang="uz-Cyrl-UZ" sz="1324" b="1" dirty="0">
                <a:solidFill>
                  <a:schemeClr val="tx1"/>
                </a:solidFill>
                <a:latin typeface="Times New Roman CYR" panose="02020603050405020304" pitchFamily="18" charset="0"/>
                <a:cs typeface="Times New Roman" panose="02020603050405020304" pitchFamily="18" charset="0"/>
              </a:rPr>
              <a:t>ix-ti-yor</a:t>
            </a:r>
            <a:r>
              <a:rPr lang="ru-RU" altLang="uz-Cyrl-UZ" sz="1324" dirty="0">
                <a:solidFill>
                  <a:schemeClr val="tx1"/>
                </a:solidFill>
                <a:latin typeface="Times New Roman CYR" panose="02020603050405020304" pitchFamily="18" charset="0"/>
                <a:cs typeface="Times New Roman" panose="02020603050405020304" pitchFamily="18" charset="0"/>
              </a:rPr>
              <a:t>,</a:t>
            </a:r>
            <a:endParaRPr lang="ru-RU" altLang="uz-Cyrl-UZ" sz="1324" dirty="0">
              <a:solidFill>
                <a:schemeClr val="tx1"/>
              </a:solidFill>
              <a:latin typeface="Tahoma" panose="020B0604030504040204" pitchFamily="34" charset="0"/>
            </a:endParaRP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ru-RU" altLang="uz-Cyrl-UZ" sz="1324" dirty="0">
                <a:solidFill>
                  <a:schemeClr val="tx1"/>
                </a:solidFill>
                <a:latin typeface="Times New Roman CYR" panose="02020603050405020304" pitchFamily="18" charset="0"/>
                <a:cs typeface="Times New Roman" panose="02020603050405020304" pitchFamily="18" charset="0"/>
              </a:rPr>
              <a:t>     -   </a:t>
            </a:r>
            <a:r>
              <a:rPr lang="en-US" altLang="uz-Cyrl-UZ" sz="1324" dirty="0">
                <a:solidFill>
                  <a:schemeClr val="tx1"/>
                </a:solidFill>
                <a:latin typeface="Times New Roman CYR" panose="02020603050405020304" pitchFamily="18" charset="0"/>
                <a:cs typeface="Times New Roman" panose="02020603050405020304" pitchFamily="18" charset="0"/>
              </a:rPr>
              <a:t>V</a:t>
            </a:r>
            <a:r>
              <a:rPr lang="ru-RU" altLang="uz-Cyrl-UZ" sz="1324" dirty="0">
                <a:solidFill>
                  <a:schemeClr val="tx1"/>
                </a:solidFill>
                <a:latin typeface="Times New Roman CYR" panose="02020603050405020304" pitchFamily="18" charset="0"/>
                <a:cs typeface="Times New Roman" panose="02020603050405020304" pitchFamily="18" charset="0"/>
              </a:rPr>
              <a:t>   -    -  /    -    </a:t>
            </a:r>
            <a:r>
              <a:rPr lang="en-US" altLang="uz-Cyrl-UZ" sz="1324" dirty="0">
                <a:solidFill>
                  <a:schemeClr val="tx1"/>
                </a:solidFill>
                <a:latin typeface="Times New Roman CYR" panose="02020603050405020304" pitchFamily="18" charset="0"/>
                <a:cs typeface="Times New Roman" panose="02020603050405020304" pitchFamily="18" charset="0"/>
              </a:rPr>
              <a:t>V</a:t>
            </a:r>
            <a:r>
              <a:rPr lang="ru-RU" altLang="uz-Cyrl-UZ" sz="1324" dirty="0">
                <a:solidFill>
                  <a:schemeClr val="tx1"/>
                </a:solidFill>
                <a:latin typeface="Times New Roman CYR" panose="02020603050405020304" pitchFamily="18" charset="0"/>
                <a:cs typeface="Times New Roman" panose="02020603050405020304" pitchFamily="18" charset="0"/>
              </a:rPr>
              <a:t>  - - /    -     </a:t>
            </a:r>
            <a:r>
              <a:rPr lang="en-US" altLang="uz-Cyrl-UZ" sz="1324" dirty="0">
                <a:solidFill>
                  <a:schemeClr val="tx1"/>
                </a:solidFill>
                <a:latin typeface="Times New Roman CYR" panose="02020603050405020304" pitchFamily="18" charset="0"/>
                <a:cs typeface="Times New Roman" panose="02020603050405020304" pitchFamily="18" charset="0"/>
              </a:rPr>
              <a:t>V</a:t>
            </a:r>
            <a:r>
              <a:rPr lang="ru-RU" altLang="uz-Cyrl-UZ" sz="1324" dirty="0">
                <a:solidFill>
                  <a:schemeClr val="tx1"/>
                </a:solidFill>
                <a:latin typeface="Times New Roman CYR" panose="02020603050405020304" pitchFamily="18" charset="0"/>
                <a:cs typeface="Times New Roman" panose="02020603050405020304" pitchFamily="18" charset="0"/>
              </a:rPr>
              <a:t>    -     -  /   -   </a:t>
            </a:r>
            <a:r>
              <a:rPr lang="en-US" altLang="uz-Cyrl-UZ" sz="1324" dirty="0">
                <a:solidFill>
                  <a:schemeClr val="tx1"/>
                </a:solidFill>
                <a:latin typeface="Times New Roman CYR" panose="02020603050405020304" pitchFamily="18" charset="0"/>
                <a:cs typeface="Times New Roman" panose="02020603050405020304" pitchFamily="18" charset="0"/>
              </a:rPr>
              <a:t>V</a:t>
            </a:r>
            <a:r>
              <a:rPr lang="ru-RU" altLang="uz-Cyrl-UZ" sz="1324" dirty="0">
                <a:solidFill>
                  <a:schemeClr val="tx1"/>
                </a:solidFill>
                <a:latin typeface="Times New Roman CYR" panose="02020603050405020304" pitchFamily="18" charset="0"/>
                <a:cs typeface="Times New Roman" panose="02020603050405020304" pitchFamily="18" charset="0"/>
              </a:rPr>
              <a:t>  -</a:t>
            </a:r>
            <a:endParaRPr lang="ru-RU" altLang="uz-Cyrl-UZ" sz="1324" dirty="0">
              <a:solidFill>
                <a:schemeClr val="tx1"/>
              </a:solidFill>
              <a:latin typeface="Tahoma" panose="020B0604030504040204" pitchFamily="34" charset="0"/>
              <a:cs typeface="Times New Roman" panose="02020603050405020304" pitchFamily="18" charset="0"/>
            </a:endParaRP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endParaRPr lang="ru-RU" altLang="uz-Cyrl-UZ" sz="1324" b="1" u="sng" dirty="0">
              <a:solidFill>
                <a:schemeClr val="tx1"/>
              </a:solidFill>
              <a:latin typeface="Times New Roman CYR" panose="02020603050405020304" pitchFamily="18" charset="0"/>
              <a:cs typeface="Times New Roman" panose="02020603050405020304" pitchFamily="18" charset="0"/>
            </a:endParaRP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ru-RU" altLang="uz-Cyrl-UZ" sz="1324" b="1" u="sng" dirty="0">
                <a:solidFill>
                  <a:schemeClr val="tx1"/>
                </a:solidFill>
                <a:latin typeface="Times New Roman CYR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uz-Latn-UZ" altLang="uz-Cyrl-UZ" sz="1324" b="1" u="sng" dirty="0">
                <a:solidFill>
                  <a:schemeClr val="tx1"/>
                </a:solidFill>
                <a:latin typeface="Times New Roman CYR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z-Latn-UZ" altLang="uz-Cyrl-UZ" sz="1324" b="1" u="sng" dirty="0">
                <a:solidFill>
                  <a:srgbClr val="FF0000"/>
                </a:solidFill>
                <a:latin typeface="Times New Roman CYR" panose="02020603050405020304" pitchFamily="18" charset="0"/>
                <a:cs typeface="Times New Roman" panose="02020603050405020304" pitchFamily="18" charset="0"/>
              </a:rPr>
              <a:t>De</a:t>
            </a:r>
            <a:r>
              <a:rPr lang="ru-RU" altLang="uz-Cyrl-UZ" sz="1324" dirty="0">
                <a:solidFill>
                  <a:schemeClr val="tx1"/>
                </a:solidFill>
                <a:latin typeface="Times New Roman CYR" panose="02020603050405020304" pitchFamily="18" charset="0"/>
                <a:cs typeface="Times New Roman" panose="02020603050405020304" pitchFamily="18" charset="0"/>
              </a:rPr>
              <a:t>-</a:t>
            </a:r>
            <a:r>
              <a:rPr lang="uz-Latn-UZ" altLang="uz-Cyrl-UZ" sz="1324" dirty="0">
                <a:solidFill>
                  <a:schemeClr val="tx1"/>
                </a:solidFill>
                <a:latin typeface="Times New Roman CYR" panose="02020603050405020304" pitchFamily="18" charset="0"/>
                <a:cs typeface="Times New Roman" panose="02020603050405020304" pitchFamily="18" charset="0"/>
              </a:rPr>
              <a:t>sa</a:t>
            </a:r>
            <a:r>
              <a:rPr lang="ru-RU" altLang="uz-Cyrl-UZ" sz="1324" dirty="0">
                <a:solidFill>
                  <a:schemeClr val="tx1"/>
                </a:solidFill>
                <a:latin typeface="Times New Roman CYR" panose="02020603050405020304" pitchFamily="18" charset="0"/>
                <a:cs typeface="Times New Roman" panose="02020603050405020304" pitchFamily="18" charset="0"/>
              </a:rPr>
              <a:t>-</a:t>
            </a:r>
            <a:r>
              <a:rPr lang="uz-Latn-UZ" altLang="uz-Cyrl-UZ" sz="1324" dirty="0">
                <a:solidFill>
                  <a:schemeClr val="tx1"/>
                </a:solidFill>
                <a:latin typeface="Times New Roman CYR" panose="02020603050405020304" pitchFamily="18" charset="0"/>
                <a:cs typeface="Times New Roman" panose="02020603050405020304" pitchFamily="18" charset="0"/>
              </a:rPr>
              <a:t>lar</a:t>
            </a:r>
            <a:r>
              <a:rPr lang="ru-RU" altLang="uz-Cyrl-UZ" sz="1324" dirty="0">
                <a:solidFill>
                  <a:schemeClr val="tx1"/>
                </a:solidFill>
                <a:latin typeface="Times New Roman CYR" panose="02020603050405020304" pitchFamily="18" charset="0"/>
                <a:cs typeface="Times New Roman" panose="02020603050405020304" pitchFamily="18" charset="0"/>
              </a:rPr>
              <a:t>-</a:t>
            </a:r>
            <a:r>
              <a:rPr lang="uz-Latn-UZ" altLang="uz-Cyrl-UZ" sz="1324" dirty="0">
                <a:solidFill>
                  <a:schemeClr val="tx1"/>
                </a:solidFill>
                <a:latin typeface="Times New Roman CYR" panose="02020603050405020304" pitchFamily="18" charset="0"/>
                <a:cs typeface="Times New Roman" panose="02020603050405020304" pitchFamily="18" charset="0"/>
              </a:rPr>
              <a:t>kim</a:t>
            </a:r>
            <a:r>
              <a:rPr lang="ru-RU" altLang="uz-Cyrl-UZ" sz="1324" dirty="0">
                <a:solidFill>
                  <a:schemeClr val="tx1"/>
                </a:solidFill>
                <a:latin typeface="Times New Roman CYR" panose="02020603050405020304" pitchFamily="18" charset="0"/>
                <a:cs typeface="Times New Roman" panose="02020603050405020304" pitchFamily="18" charset="0"/>
              </a:rPr>
              <a:t>,/</a:t>
            </a:r>
            <a:r>
              <a:rPr lang="uz-Latn-UZ" altLang="uz-Cyrl-UZ" sz="1324" b="1" dirty="0">
                <a:solidFill>
                  <a:srgbClr val="FF0000"/>
                </a:solidFill>
                <a:latin typeface="Times New Roman CYR" panose="02020603050405020304" pitchFamily="18" charset="0"/>
                <a:cs typeface="Times New Roman" panose="02020603050405020304" pitchFamily="18" charset="0"/>
              </a:rPr>
              <a:t>be</a:t>
            </a:r>
            <a:r>
              <a:rPr lang="ru-RU" altLang="uz-Cyrl-UZ" sz="1324" dirty="0">
                <a:solidFill>
                  <a:schemeClr val="tx1"/>
                </a:solidFill>
                <a:latin typeface="Times New Roman CYR" panose="02020603050405020304" pitchFamily="18" charset="0"/>
                <a:cs typeface="Times New Roman" panose="02020603050405020304" pitchFamily="18" charset="0"/>
              </a:rPr>
              <a:t>-</a:t>
            </a:r>
            <a:r>
              <a:rPr lang="uz-Latn-UZ" altLang="uz-Cyrl-UZ" sz="1324" dirty="0">
                <a:solidFill>
                  <a:schemeClr val="tx1"/>
                </a:solidFill>
                <a:latin typeface="Times New Roman CYR" panose="02020603050405020304" pitchFamily="18" charset="0"/>
                <a:cs typeface="Times New Roman" panose="02020603050405020304" pitchFamily="18" charset="0"/>
              </a:rPr>
              <a:t>sha-yi Mo</a:t>
            </a:r>
            <a:r>
              <a:rPr lang="ru-RU" altLang="uz-Cyrl-UZ" sz="1324" dirty="0">
                <a:solidFill>
                  <a:schemeClr val="tx1"/>
                </a:solidFill>
                <a:latin typeface="Times New Roman CYR" panose="02020603050405020304" pitchFamily="18" charset="0"/>
                <a:cs typeface="Times New Roman" panose="02020603050405020304" pitchFamily="18" charset="0"/>
              </a:rPr>
              <a:t>-/</a:t>
            </a:r>
            <a:r>
              <a:rPr lang="uz-Latn-UZ" altLang="uz-Cyrl-UZ" sz="1324" dirty="0">
                <a:solidFill>
                  <a:schemeClr val="tx1"/>
                </a:solidFill>
                <a:latin typeface="Times New Roman CYR" panose="02020603050405020304" pitchFamily="18" charset="0"/>
                <a:cs typeface="Times New Roman" panose="02020603050405020304" pitchFamily="18" charset="0"/>
              </a:rPr>
              <a:t>zan- da-ron-g’a</a:t>
            </a:r>
            <a:r>
              <a:rPr lang="ru-RU" altLang="uz-Cyrl-UZ" sz="1324" dirty="0">
                <a:solidFill>
                  <a:schemeClr val="tx1"/>
                </a:solidFill>
                <a:latin typeface="Times New Roman CYR" panose="02020603050405020304" pitchFamily="18" charset="0"/>
                <a:cs typeface="Times New Roman" panose="02020603050405020304" pitchFamily="18" charset="0"/>
              </a:rPr>
              <a:t>/</a:t>
            </a:r>
            <a:r>
              <a:rPr lang="uz-Latn-UZ" altLang="uz-Cyrl-UZ" sz="1324" dirty="0">
                <a:solidFill>
                  <a:schemeClr val="tx1"/>
                </a:solidFill>
                <a:latin typeface="Times New Roman CYR" panose="02020603050405020304" pitchFamily="18" charset="0"/>
                <a:cs typeface="Times New Roman" panose="02020603050405020304" pitchFamily="18" charset="0"/>
              </a:rPr>
              <a:t>tush-ti  </a:t>
            </a:r>
            <a:r>
              <a:rPr lang="uz-Latn-UZ" altLang="uz-Cyrl-UZ" sz="1324" dirty="0" smtClean="0">
                <a:solidFill>
                  <a:schemeClr val="tx1"/>
                </a:solidFill>
                <a:latin typeface="Times New Roman CYR" panose="02020603050405020304" pitchFamily="18" charset="0"/>
                <a:cs typeface="Times New Roman" panose="02020603050405020304" pitchFamily="18" charset="0"/>
              </a:rPr>
              <a:t>o‘t</a:t>
            </a:r>
            <a:r>
              <a:rPr lang="ru-RU" altLang="uz-Cyrl-UZ" sz="1324" dirty="0">
                <a:solidFill>
                  <a:schemeClr val="tx1"/>
                </a:solidFill>
                <a:latin typeface="Times New Roman CYR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altLang="uz-Cyrl-UZ" sz="1324" dirty="0">
              <a:solidFill>
                <a:schemeClr val="tx1"/>
              </a:solidFill>
              <a:latin typeface="Tahoma" panose="020B0604030504040204" pitchFamily="34" charset="0"/>
            </a:endParaRP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ru-RU" altLang="uz-Cyrl-UZ" sz="1324" dirty="0">
                <a:solidFill>
                  <a:schemeClr val="tx1"/>
                </a:solidFill>
                <a:latin typeface="Times New Roman CYR" panose="02020603050405020304" pitchFamily="18" charset="0"/>
                <a:cs typeface="Times New Roman" panose="02020603050405020304" pitchFamily="18" charset="0"/>
              </a:rPr>
              <a:t>  -   </a:t>
            </a:r>
            <a:r>
              <a:rPr lang="en-US" altLang="uz-Cyrl-UZ" sz="1324" dirty="0">
                <a:solidFill>
                  <a:schemeClr val="tx1"/>
                </a:solidFill>
                <a:latin typeface="Times New Roman CYR" panose="02020603050405020304" pitchFamily="18" charset="0"/>
                <a:cs typeface="Times New Roman" panose="02020603050405020304" pitchFamily="18" charset="0"/>
              </a:rPr>
              <a:t>V</a:t>
            </a:r>
            <a:r>
              <a:rPr lang="ru-RU" altLang="uz-Cyrl-UZ" sz="1324" dirty="0">
                <a:solidFill>
                  <a:schemeClr val="tx1"/>
                </a:solidFill>
                <a:latin typeface="Times New Roman CYR" panose="02020603050405020304" pitchFamily="18" charset="0"/>
                <a:cs typeface="Times New Roman" panose="02020603050405020304" pitchFamily="18" charset="0"/>
              </a:rPr>
              <a:t>  -     -  /       -   </a:t>
            </a:r>
            <a:r>
              <a:rPr lang="en-US" altLang="uz-Cyrl-UZ" sz="1324" dirty="0">
                <a:solidFill>
                  <a:schemeClr val="tx1"/>
                </a:solidFill>
                <a:latin typeface="Times New Roman CYR" panose="02020603050405020304" pitchFamily="18" charset="0"/>
                <a:cs typeface="Times New Roman" panose="02020603050405020304" pitchFamily="18" charset="0"/>
              </a:rPr>
              <a:t>V</a:t>
            </a:r>
            <a:r>
              <a:rPr lang="ru-RU" altLang="uz-Cyrl-UZ" sz="1324" dirty="0">
                <a:solidFill>
                  <a:schemeClr val="tx1"/>
                </a:solidFill>
                <a:latin typeface="Times New Roman CYR" panose="02020603050405020304" pitchFamily="18" charset="0"/>
                <a:cs typeface="Times New Roman" panose="02020603050405020304" pitchFamily="18" charset="0"/>
              </a:rPr>
              <a:t>   -    -  /        -    </a:t>
            </a:r>
            <a:r>
              <a:rPr lang="en-US" altLang="uz-Cyrl-UZ" sz="1324" dirty="0">
                <a:solidFill>
                  <a:schemeClr val="tx1"/>
                </a:solidFill>
                <a:latin typeface="Times New Roman CYR" panose="02020603050405020304" pitchFamily="18" charset="0"/>
                <a:cs typeface="Times New Roman" panose="02020603050405020304" pitchFamily="18" charset="0"/>
              </a:rPr>
              <a:t>V</a:t>
            </a:r>
            <a:r>
              <a:rPr lang="ru-RU" altLang="uz-Cyrl-UZ" sz="1324" dirty="0">
                <a:solidFill>
                  <a:schemeClr val="tx1"/>
                </a:solidFill>
                <a:latin typeface="Times New Roman CYR" panose="02020603050405020304" pitchFamily="18" charset="0"/>
                <a:cs typeface="Times New Roman" panose="02020603050405020304" pitchFamily="18" charset="0"/>
              </a:rPr>
              <a:t>    -    - /     -    </a:t>
            </a:r>
            <a:r>
              <a:rPr lang="en-US" altLang="uz-Cyrl-UZ" sz="1324" dirty="0">
                <a:solidFill>
                  <a:schemeClr val="tx1"/>
                </a:solidFill>
                <a:latin typeface="Times New Roman CYR" panose="02020603050405020304" pitchFamily="18" charset="0"/>
                <a:cs typeface="Times New Roman" panose="02020603050405020304" pitchFamily="18" charset="0"/>
              </a:rPr>
              <a:t>V</a:t>
            </a:r>
            <a:r>
              <a:rPr lang="ru-RU" altLang="uz-Cyrl-UZ" sz="1324" dirty="0">
                <a:solidFill>
                  <a:schemeClr val="tx1"/>
                </a:solidFill>
                <a:latin typeface="Times New Roman CYR" panose="02020603050405020304" pitchFamily="18" charset="0"/>
                <a:cs typeface="Times New Roman" panose="02020603050405020304" pitchFamily="18" charset="0"/>
              </a:rPr>
              <a:t>  -</a:t>
            </a:r>
            <a:endParaRPr lang="ru-RU" altLang="uz-Cyrl-UZ" sz="1324" dirty="0">
              <a:solidFill>
                <a:schemeClr val="tx1"/>
              </a:solidFill>
              <a:latin typeface="Tahoma" panose="020B0604030504040204" pitchFamily="34" charset="0"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02100" y="2000186"/>
            <a:ext cx="1646518" cy="11051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3439596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Номер слайда 1"/>
          <p:cNvSpPr>
            <a:spLocks noGrp="1"/>
          </p:cNvSpPr>
          <p:nvPr>
            <p:ph type="sldNum" sz="quarter" idx="4294967295"/>
          </p:nvPr>
        </p:nvSpPr>
        <p:spPr bwMode="auto">
          <a:xfrm>
            <a:off x="2522493" y="2919890"/>
            <a:ext cx="864976" cy="1166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spcAft>
                <a:spcPts val="142"/>
              </a:spcAft>
              <a:buClr>
                <a:srgbClr val="C3260C"/>
              </a:buClr>
              <a:buSzPct val="130000"/>
              <a:buFont typeface="Georgia" panose="02040502050405020303" pitchFamily="18" charset="0"/>
              <a:buChar char="*"/>
              <a:defRPr sz="1041">
                <a:solidFill>
                  <a:srgbClr val="404040"/>
                </a:solidFill>
                <a:latin typeface="Trebuchet MS" panose="020B0603020202020204" pitchFamily="34" charset="0"/>
              </a:defRPr>
            </a:lvl1pPr>
            <a:lvl2pPr marL="351430" indent="-135166">
              <a:spcBef>
                <a:spcPct val="20000"/>
              </a:spcBef>
              <a:spcAft>
                <a:spcPts val="142"/>
              </a:spcAft>
              <a:buClr>
                <a:srgbClr val="C3260C"/>
              </a:buClr>
              <a:buSzPct val="130000"/>
              <a:buFont typeface="Georgia" panose="02040502050405020303" pitchFamily="18" charset="0"/>
              <a:buChar char="*"/>
              <a:defRPr sz="946">
                <a:solidFill>
                  <a:srgbClr val="404040"/>
                </a:solidFill>
                <a:latin typeface="Trebuchet MS" panose="020B0603020202020204" pitchFamily="34" charset="0"/>
              </a:defRPr>
            </a:lvl2pPr>
            <a:lvl3pPr marL="540662" indent="-108133">
              <a:spcBef>
                <a:spcPct val="20000"/>
              </a:spcBef>
              <a:spcAft>
                <a:spcPts val="142"/>
              </a:spcAft>
              <a:buClr>
                <a:srgbClr val="C3260C"/>
              </a:buClr>
              <a:buSzPct val="130000"/>
              <a:buFont typeface="Georgia" panose="02040502050405020303" pitchFamily="18" charset="0"/>
              <a:buChar char="*"/>
              <a:defRPr>
                <a:solidFill>
                  <a:srgbClr val="404040"/>
                </a:solidFill>
                <a:latin typeface="Trebuchet MS" panose="020B0603020202020204" pitchFamily="34" charset="0"/>
              </a:defRPr>
            </a:lvl3pPr>
            <a:lvl4pPr marL="756927" indent="-108133">
              <a:spcBef>
                <a:spcPct val="20000"/>
              </a:spcBef>
              <a:spcAft>
                <a:spcPts val="142"/>
              </a:spcAft>
              <a:buClr>
                <a:srgbClr val="C3260C"/>
              </a:buClr>
              <a:buSzPct val="130000"/>
              <a:buFont typeface="Georgia" panose="02040502050405020303" pitchFamily="18" charset="0"/>
              <a:buChar char="*"/>
              <a:defRPr sz="757">
                <a:solidFill>
                  <a:srgbClr val="404040"/>
                </a:solidFill>
                <a:latin typeface="Trebuchet MS" panose="020B0603020202020204" pitchFamily="34" charset="0"/>
              </a:defRPr>
            </a:lvl4pPr>
            <a:lvl5pPr marL="973191" indent="-108133">
              <a:spcBef>
                <a:spcPct val="20000"/>
              </a:spcBef>
              <a:spcAft>
                <a:spcPts val="142"/>
              </a:spcAft>
              <a:buClr>
                <a:srgbClr val="C3260C"/>
              </a:buClr>
              <a:buSzPct val="130000"/>
              <a:buFont typeface="Georgia" panose="02040502050405020303" pitchFamily="18" charset="0"/>
              <a:buChar char="*"/>
              <a:defRPr sz="663">
                <a:solidFill>
                  <a:srgbClr val="404040"/>
                </a:solidFill>
                <a:latin typeface="Trebuchet MS" panose="020B0603020202020204" pitchFamily="34" charset="0"/>
              </a:defRPr>
            </a:lvl5pPr>
            <a:lvl6pPr marL="1189456" indent="-108133" eaLnBrk="0" fontAlgn="base" hangingPunct="0">
              <a:spcBef>
                <a:spcPct val="20000"/>
              </a:spcBef>
              <a:spcAft>
                <a:spcPts val="142"/>
              </a:spcAft>
              <a:buClr>
                <a:srgbClr val="C3260C"/>
              </a:buClr>
              <a:buSzPct val="130000"/>
              <a:buFont typeface="Georgia" panose="02040502050405020303" pitchFamily="18" charset="0"/>
              <a:buChar char="*"/>
              <a:defRPr sz="663">
                <a:solidFill>
                  <a:srgbClr val="404040"/>
                </a:solidFill>
                <a:latin typeface="Trebuchet MS" panose="020B0603020202020204" pitchFamily="34" charset="0"/>
              </a:defRPr>
            </a:lvl6pPr>
            <a:lvl7pPr marL="1405721" indent="-108133" eaLnBrk="0" fontAlgn="base" hangingPunct="0">
              <a:spcBef>
                <a:spcPct val="20000"/>
              </a:spcBef>
              <a:spcAft>
                <a:spcPts val="142"/>
              </a:spcAft>
              <a:buClr>
                <a:srgbClr val="C3260C"/>
              </a:buClr>
              <a:buSzPct val="130000"/>
              <a:buFont typeface="Georgia" panose="02040502050405020303" pitchFamily="18" charset="0"/>
              <a:buChar char="*"/>
              <a:defRPr sz="663">
                <a:solidFill>
                  <a:srgbClr val="404040"/>
                </a:solidFill>
                <a:latin typeface="Trebuchet MS" panose="020B0603020202020204" pitchFamily="34" charset="0"/>
              </a:defRPr>
            </a:lvl7pPr>
            <a:lvl8pPr marL="1621985" indent="-108133" eaLnBrk="0" fontAlgn="base" hangingPunct="0">
              <a:spcBef>
                <a:spcPct val="20000"/>
              </a:spcBef>
              <a:spcAft>
                <a:spcPts val="142"/>
              </a:spcAft>
              <a:buClr>
                <a:srgbClr val="C3260C"/>
              </a:buClr>
              <a:buSzPct val="130000"/>
              <a:buFont typeface="Georgia" panose="02040502050405020303" pitchFamily="18" charset="0"/>
              <a:buChar char="*"/>
              <a:defRPr sz="663">
                <a:solidFill>
                  <a:srgbClr val="404040"/>
                </a:solidFill>
                <a:latin typeface="Trebuchet MS" panose="020B0603020202020204" pitchFamily="34" charset="0"/>
              </a:defRPr>
            </a:lvl8pPr>
            <a:lvl9pPr marL="1838250" indent="-108133" eaLnBrk="0" fontAlgn="base" hangingPunct="0">
              <a:spcBef>
                <a:spcPct val="20000"/>
              </a:spcBef>
              <a:spcAft>
                <a:spcPts val="142"/>
              </a:spcAft>
              <a:buClr>
                <a:srgbClr val="C3260C"/>
              </a:buClr>
              <a:buSzPct val="130000"/>
              <a:buFont typeface="Georgia" panose="02040502050405020303" pitchFamily="18" charset="0"/>
              <a:buChar char="*"/>
              <a:defRPr sz="663">
                <a:solidFill>
                  <a:srgbClr val="404040"/>
                </a:solidFill>
                <a:latin typeface="Trebuchet MS" panose="020B0603020202020204" pitchFamily="34" charset="0"/>
              </a:defRPr>
            </a:lvl9pPr>
          </a:lstStyle>
          <a:p>
            <a:pPr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fld id="{B5D53C57-3485-4483-955C-32C4CE792063}" type="slidenum">
              <a:rPr lang="ru-RU" altLang="uz-Cyrl-UZ" sz="757">
                <a:solidFill>
                  <a:schemeClr val="tx2"/>
                </a:solidFill>
                <a:latin typeface="Tahoma" panose="020B0604030504040204" pitchFamily="34" charset="0"/>
              </a:rPr>
              <a:pPr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</a:pPr>
              <a:t>20</a:t>
            </a:fld>
            <a:endParaRPr lang="ru-RU" altLang="uz-Cyrl-UZ" sz="757">
              <a:solidFill>
                <a:schemeClr val="tx2"/>
              </a:solidFill>
              <a:latin typeface="Tahoma" panose="020B0604030504040204" pitchFamily="34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1816100" y="98426"/>
            <a:ext cx="2316961" cy="3543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eaLnBrk="1" hangingPunct="1">
              <a:defRPr/>
            </a:pPr>
            <a:r>
              <a:rPr lang="en-US" sz="1703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O</a:t>
            </a:r>
            <a:r>
              <a:rPr lang="uz-Latn-UZ" sz="1703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‘ta cho‘ziq </a:t>
            </a:r>
            <a:r>
              <a:rPr lang="uz-Latn-UZ" sz="1703" b="1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hijo</a:t>
            </a:r>
            <a:r>
              <a:rPr lang="ru-RU" sz="1703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467973" y="879087"/>
            <a:ext cx="5046117" cy="10097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eaLnBrk="1" hangingPunct="1">
              <a:lnSpc>
                <a:spcPct val="90000"/>
              </a:lnSpc>
              <a:buFont typeface="Wingdings" pitchFamily="2" charset="2"/>
              <a:buNone/>
              <a:defRPr/>
            </a:pPr>
            <a:r>
              <a:rPr lang="uz-Latn-UZ" sz="1324" dirty="0">
                <a:solidFill>
                  <a:schemeClr val="accent4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O-ra-zing</a:t>
            </a:r>
            <a:r>
              <a:rPr lang="ru-RU" sz="1324" dirty="0">
                <a:solidFill>
                  <a:schemeClr val="accent4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-</a:t>
            </a:r>
            <a:r>
              <a:rPr lang="uz-Latn-UZ" sz="1324" dirty="0">
                <a:solidFill>
                  <a:schemeClr val="accent4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ning lam’-a-si kuy-dur-di sab-rim xay-li-ni</a:t>
            </a:r>
            <a:r>
              <a:rPr lang="ru-RU" sz="1324" dirty="0">
                <a:solidFill>
                  <a:schemeClr val="accent4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,  (15 </a:t>
            </a:r>
            <a:r>
              <a:rPr lang="uz-Latn-UZ" sz="1324" dirty="0" smtClean="0">
                <a:solidFill>
                  <a:schemeClr val="accent4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bo‘g‘in</a:t>
            </a:r>
            <a:r>
              <a:rPr lang="ru-RU" sz="1324" dirty="0" smtClean="0">
                <a:solidFill>
                  <a:schemeClr val="accent4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324" dirty="0">
                <a:solidFill>
                  <a:schemeClr val="accent4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)</a:t>
            </a:r>
          </a:p>
          <a:p>
            <a:pPr eaLnBrk="1" hangingPunct="1">
              <a:lnSpc>
                <a:spcPct val="90000"/>
              </a:lnSpc>
              <a:buFont typeface="Wingdings" pitchFamily="2" charset="2"/>
              <a:buNone/>
              <a:defRPr/>
            </a:pPr>
            <a:r>
              <a:rPr lang="ru-RU" sz="1324" dirty="0">
                <a:solidFill>
                  <a:schemeClr val="accent4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-  </a:t>
            </a:r>
            <a:r>
              <a:rPr lang="en-US" sz="1324" dirty="0">
                <a:solidFill>
                  <a:schemeClr val="accent4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V</a:t>
            </a:r>
            <a:r>
              <a:rPr lang="ru-RU" sz="1324" dirty="0">
                <a:solidFill>
                  <a:schemeClr val="accent4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   -      -     /    -     </a:t>
            </a:r>
            <a:r>
              <a:rPr lang="en-US" sz="1324" dirty="0">
                <a:solidFill>
                  <a:schemeClr val="accent4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V</a:t>
            </a:r>
            <a:r>
              <a:rPr lang="ru-RU" sz="1324" dirty="0">
                <a:solidFill>
                  <a:schemeClr val="accent4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 -   -   / -     </a:t>
            </a:r>
            <a:r>
              <a:rPr lang="en-US" sz="1324" dirty="0">
                <a:solidFill>
                  <a:schemeClr val="accent4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V</a:t>
            </a:r>
            <a:r>
              <a:rPr lang="ru-RU" sz="1324" dirty="0">
                <a:solidFill>
                  <a:schemeClr val="accent4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    -   -   /  -     </a:t>
            </a:r>
            <a:r>
              <a:rPr lang="en-US" sz="1324" dirty="0">
                <a:solidFill>
                  <a:schemeClr val="accent4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V</a:t>
            </a:r>
            <a:r>
              <a:rPr lang="ru-RU" sz="1324" dirty="0">
                <a:solidFill>
                  <a:schemeClr val="accent4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   -</a:t>
            </a:r>
          </a:p>
          <a:p>
            <a:pPr eaLnBrk="1" hangingPunct="1">
              <a:lnSpc>
                <a:spcPct val="90000"/>
              </a:lnSpc>
              <a:buFont typeface="Wingdings" pitchFamily="2" charset="2"/>
              <a:buNone/>
              <a:defRPr/>
            </a:pPr>
            <a:endParaRPr lang="en-US" sz="1324" dirty="0">
              <a:solidFill>
                <a:schemeClr val="accent4">
                  <a:lumMod val="1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eaLnBrk="1" hangingPunct="1">
              <a:lnSpc>
                <a:spcPct val="90000"/>
              </a:lnSpc>
              <a:buFont typeface="Wingdings" pitchFamily="2" charset="2"/>
              <a:buNone/>
              <a:defRPr/>
            </a:pPr>
            <a:r>
              <a:rPr lang="uz-Latn-UZ" sz="1324" dirty="0">
                <a:solidFill>
                  <a:schemeClr val="accent4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Bar-qi o-fat</a:t>
            </a:r>
            <a:r>
              <a:rPr lang="ru-RU" sz="1324" dirty="0">
                <a:solidFill>
                  <a:schemeClr val="accent4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 /</a:t>
            </a:r>
            <a:r>
              <a:rPr lang="uz-Latn-UZ" sz="1324" dirty="0">
                <a:solidFill>
                  <a:schemeClr val="accent4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cho - qi - lib ul</a:t>
            </a:r>
            <a:r>
              <a:rPr lang="ru-RU" sz="1324" dirty="0">
                <a:solidFill>
                  <a:schemeClr val="accent4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/</a:t>
            </a:r>
            <a:r>
              <a:rPr lang="ru-RU" sz="1324" b="1" dirty="0">
                <a:solidFill>
                  <a:schemeClr val="accent4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z-Latn-UZ" sz="1324" b="1" u="sng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kor</a:t>
            </a:r>
            <a:r>
              <a:rPr lang="ru-RU" sz="1324" dirty="0">
                <a:solidFill>
                  <a:schemeClr val="accent4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-</a:t>
            </a:r>
            <a:r>
              <a:rPr lang="uz-Latn-UZ" sz="1324" dirty="0">
                <a:solidFill>
                  <a:schemeClr val="accent4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von-g‘a</a:t>
            </a:r>
            <a:r>
              <a:rPr lang="ru-RU" sz="1324" dirty="0">
                <a:solidFill>
                  <a:schemeClr val="accent4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 /</a:t>
            </a:r>
            <a:r>
              <a:rPr lang="uz-Latn-UZ" sz="1324" dirty="0">
                <a:solidFill>
                  <a:schemeClr val="accent4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tush-ti </a:t>
            </a:r>
            <a:r>
              <a:rPr lang="uz-Latn-UZ" sz="1324" dirty="0" smtClean="0">
                <a:solidFill>
                  <a:schemeClr val="accent4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o‘t</a:t>
            </a:r>
            <a:r>
              <a:rPr lang="ru-RU" sz="1324" dirty="0">
                <a:solidFill>
                  <a:schemeClr val="accent4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uz-Latn-UZ" sz="1324" dirty="0">
                <a:solidFill>
                  <a:schemeClr val="accent4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324" dirty="0">
                <a:solidFill>
                  <a:schemeClr val="accent4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(14 </a:t>
            </a:r>
            <a:r>
              <a:rPr lang="uz-Latn-UZ" sz="1324" dirty="0" smtClean="0">
                <a:solidFill>
                  <a:schemeClr val="accent4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bo‘g‘in</a:t>
            </a:r>
            <a:r>
              <a:rPr lang="ru-RU" sz="1324" dirty="0" smtClean="0">
                <a:solidFill>
                  <a:schemeClr val="accent4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324" dirty="0">
                <a:solidFill>
                  <a:schemeClr val="accent4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)</a:t>
            </a:r>
          </a:p>
          <a:p>
            <a:pPr eaLnBrk="1" hangingPunct="1">
              <a:lnSpc>
                <a:spcPct val="90000"/>
              </a:lnSpc>
              <a:buFont typeface="Wingdings" pitchFamily="2" charset="2"/>
              <a:buNone/>
              <a:defRPr/>
            </a:pPr>
            <a:r>
              <a:rPr lang="ru-RU" sz="1324" dirty="0">
                <a:solidFill>
                  <a:schemeClr val="accent4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-   </a:t>
            </a:r>
            <a:r>
              <a:rPr lang="en-US" sz="1324" dirty="0">
                <a:solidFill>
                  <a:schemeClr val="accent4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V</a:t>
            </a:r>
            <a:r>
              <a:rPr lang="ru-RU" sz="1324" dirty="0">
                <a:solidFill>
                  <a:schemeClr val="accent4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  -  -    /</a:t>
            </a:r>
            <a:r>
              <a:rPr lang="uz-Latn-UZ" sz="1324" dirty="0">
                <a:solidFill>
                  <a:schemeClr val="accent4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ru-RU" sz="1324" dirty="0">
                <a:solidFill>
                  <a:schemeClr val="accent4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 -  </a:t>
            </a:r>
            <a:r>
              <a:rPr lang="en-US" sz="1324" dirty="0">
                <a:solidFill>
                  <a:schemeClr val="accent4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V</a:t>
            </a:r>
            <a:r>
              <a:rPr lang="ru-RU" sz="1324" dirty="0">
                <a:solidFill>
                  <a:schemeClr val="accent4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   -     - /    </a:t>
            </a:r>
            <a:r>
              <a:rPr lang="uz-Latn-UZ" sz="1324" dirty="0">
                <a:solidFill>
                  <a:schemeClr val="accent4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ru-RU" sz="1324" dirty="0">
                <a:solidFill>
                  <a:schemeClr val="accent4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  - </a:t>
            </a:r>
            <a:r>
              <a:rPr lang="en-US" sz="1324" dirty="0">
                <a:solidFill>
                  <a:schemeClr val="accent4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V</a:t>
            </a:r>
            <a:r>
              <a:rPr lang="ru-RU" sz="1324" dirty="0">
                <a:solidFill>
                  <a:schemeClr val="accent4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   -    - /   </a:t>
            </a:r>
            <a:r>
              <a:rPr lang="uz-Latn-UZ" sz="1324" dirty="0">
                <a:solidFill>
                  <a:schemeClr val="accent4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324" dirty="0">
                <a:solidFill>
                  <a:schemeClr val="accent4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-    </a:t>
            </a:r>
            <a:r>
              <a:rPr lang="en-US" sz="1324" dirty="0">
                <a:solidFill>
                  <a:schemeClr val="accent4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V</a:t>
            </a:r>
            <a:r>
              <a:rPr lang="ru-RU" sz="1324" dirty="0">
                <a:solidFill>
                  <a:schemeClr val="accent4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  -</a:t>
            </a: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25900" y="1698625"/>
            <a:ext cx="1739900" cy="13919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1180955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Номер слайда 1"/>
          <p:cNvSpPr>
            <a:spLocks noGrp="1"/>
          </p:cNvSpPr>
          <p:nvPr>
            <p:ph type="sldNum" sz="quarter" idx="4294967295"/>
          </p:nvPr>
        </p:nvSpPr>
        <p:spPr bwMode="auto">
          <a:xfrm>
            <a:off x="2522493" y="2919890"/>
            <a:ext cx="864976" cy="1166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spcAft>
                <a:spcPts val="142"/>
              </a:spcAft>
              <a:buClr>
                <a:srgbClr val="C3260C"/>
              </a:buClr>
              <a:buSzPct val="130000"/>
              <a:buFont typeface="Georgia" panose="02040502050405020303" pitchFamily="18" charset="0"/>
              <a:buChar char="*"/>
              <a:defRPr sz="1041">
                <a:solidFill>
                  <a:srgbClr val="404040"/>
                </a:solidFill>
                <a:latin typeface="Trebuchet MS" panose="020B0603020202020204" pitchFamily="34" charset="0"/>
              </a:defRPr>
            </a:lvl1pPr>
            <a:lvl2pPr marL="351430" indent="-135166">
              <a:spcBef>
                <a:spcPct val="20000"/>
              </a:spcBef>
              <a:spcAft>
                <a:spcPts val="142"/>
              </a:spcAft>
              <a:buClr>
                <a:srgbClr val="C3260C"/>
              </a:buClr>
              <a:buSzPct val="130000"/>
              <a:buFont typeface="Georgia" panose="02040502050405020303" pitchFamily="18" charset="0"/>
              <a:buChar char="*"/>
              <a:defRPr sz="946">
                <a:solidFill>
                  <a:srgbClr val="404040"/>
                </a:solidFill>
                <a:latin typeface="Trebuchet MS" panose="020B0603020202020204" pitchFamily="34" charset="0"/>
              </a:defRPr>
            </a:lvl2pPr>
            <a:lvl3pPr marL="540662" indent="-108133">
              <a:spcBef>
                <a:spcPct val="20000"/>
              </a:spcBef>
              <a:spcAft>
                <a:spcPts val="142"/>
              </a:spcAft>
              <a:buClr>
                <a:srgbClr val="C3260C"/>
              </a:buClr>
              <a:buSzPct val="130000"/>
              <a:buFont typeface="Georgia" panose="02040502050405020303" pitchFamily="18" charset="0"/>
              <a:buChar char="*"/>
              <a:defRPr>
                <a:solidFill>
                  <a:srgbClr val="404040"/>
                </a:solidFill>
                <a:latin typeface="Trebuchet MS" panose="020B0603020202020204" pitchFamily="34" charset="0"/>
              </a:defRPr>
            </a:lvl3pPr>
            <a:lvl4pPr marL="756927" indent="-108133">
              <a:spcBef>
                <a:spcPct val="20000"/>
              </a:spcBef>
              <a:spcAft>
                <a:spcPts val="142"/>
              </a:spcAft>
              <a:buClr>
                <a:srgbClr val="C3260C"/>
              </a:buClr>
              <a:buSzPct val="130000"/>
              <a:buFont typeface="Georgia" panose="02040502050405020303" pitchFamily="18" charset="0"/>
              <a:buChar char="*"/>
              <a:defRPr sz="757">
                <a:solidFill>
                  <a:srgbClr val="404040"/>
                </a:solidFill>
                <a:latin typeface="Trebuchet MS" panose="020B0603020202020204" pitchFamily="34" charset="0"/>
              </a:defRPr>
            </a:lvl4pPr>
            <a:lvl5pPr marL="973191" indent="-108133">
              <a:spcBef>
                <a:spcPct val="20000"/>
              </a:spcBef>
              <a:spcAft>
                <a:spcPts val="142"/>
              </a:spcAft>
              <a:buClr>
                <a:srgbClr val="C3260C"/>
              </a:buClr>
              <a:buSzPct val="130000"/>
              <a:buFont typeface="Georgia" panose="02040502050405020303" pitchFamily="18" charset="0"/>
              <a:buChar char="*"/>
              <a:defRPr sz="663">
                <a:solidFill>
                  <a:srgbClr val="404040"/>
                </a:solidFill>
                <a:latin typeface="Trebuchet MS" panose="020B0603020202020204" pitchFamily="34" charset="0"/>
              </a:defRPr>
            </a:lvl5pPr>
            <a:lvl6pPr marL="1189456" indent="-108133" eaLnBrk="0" fontAlgn="base" hangingPunct="0">
              <a:spcBef>
                <a:spcPct val="20000"/>
              </a:spcBef>
              <a:spcAft>
                <a:spcPts val="142"/>
              </a:spcAft>
              <a:buClr>
                <a:srgbClr val="C3260C"/>
              </a:buClr>
              <a:buSzPct val="130000"/>
              <a:buFont typeface="Georgia" panose="02040502050405020303" pitchFamily="18" charset="0"/>
              <a:buChar char="*"/>
              <a:defRPr sz="663">
                <a:solidFill>
                  <a:srgbClr val="404040"/>
                </a:solidFill>
                <a:latin typeface="Trebuchet MS" panose="020B0603020202020204" pitchFamily="34" charset="0"/>
              </a:defRPr>
            </a:lvl6pPr>
            <a:lvl7pPr marL="1405721" indent="-108133" eaLnBrk="0" fontAlgn="base" hangingPunct="0">
              <a:spcBef>
                <a:spcPct val="20000"/>
              </a:spcBef>
              <a:spcAft>
                <a:spcPts val="142"/>
              </a:spcAft>
              <a:buClr>
                <a:srgbClr val="C3260C"/>
              </a:buClr>
              <a:buSzPct val="130000"/>
              <a:buFont typeface="Georgia" panose="02040502050405020303" pitchFamily="18" charset="0"/>
              <a:buChar char="*"/>
              <a:defRPr sz="663">
                <a:solidFill>
                  <a:srgbClr val="404040"/>
                </a:solidFill>
                <a:latin typeface="Trebuchet MS" panose="020B0603020202020204" pitchFamily="34" charset="0"/>
              </a:defRPr>
            </a:lvl7pPr>
            <a:lvl8pPr marL="1621985" indent="-108133" eaLnBrk="0" fontAlgn="base" hangingPunct="0">
              <a:spcBef>
                <a:spcPct val="20000"/>
              </a:spcBef>
              <a:spcAft>
                <a:spcPts val="142"/>
              </a:spcAft>
              <a:buClr>
                <a:srgbClr val="C3260C"/>
              </a:buClr>
              <a:buSzPct val="130000"/>
              <a:buFont typeface="Georgia" panose="02040502050405020303" pitchFamily="18" charset="0"/>
              <a:buChar char="*"/>
              <a:defRPr sz="663">
                <a:solidFill>
                  <a:srgbClr val="404040"/>
                </a:solidFill>
                <a:latin typeface="Trebuchet MS" panose="020B0603020202020204" pitchFamily="34" charset="0"/>
              </a:defRPr>
            </a:lvl8pPr>
            <a:lvl9pPr marL="1838250" indent="-108133" eaLnBrk="0" fontAlgn="base" hangingPunct="0">
              <a:spcBef>
                <a:spcPct val="20000"/>
              </a:spcBef>
              <a:spcAft>
                <a:spcPts val="142"/>
              </a:spcAft>
              <a:buClr>
                <a:srgbClr val="C3260C"/>
              </a:buClr>
              <a:buSzPct val="130000"/>
              <a:buFont typeface="Georgia" panose="02040502050405020303" pitchFamily="18" charset="0"/>
              <a:buChar char="*"/>
              <a:defRPr sz="663">
                <a:solidFill>
                  <a:srgbClr val="404040"/>
                </a:solidFill>
                <a:latin typeface="Trebuchet MS" panose="020B0603020202020204" pitchFamily="34" charset="0"/>
              </a:defRPr>
            </a:lvl9pPr>
          </a:lstStyle>
          <a:p>
            <a:pPr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fld id="{0DF35C3B-37CC-4933-BD6B-D655BF0FAB4B}" type="slidenum">
              <a:rPr lang="ru-RU" altLang="uz-Cyrl-UZ" sz="757">
                <a:solidFill>
                  <a:srgbClr val="FFFFFF"/>
                </a:solidFill>
                <a:latin typeface="Tahoma" panose="020B0604030504040204" pitchFamily="34" charset="0"/>
              </a:rPr>
              <a:pPr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</a:pPr>
              <a:t>21</a:t>
            </a:fld>
            <a:endParaRPr lang="ru-RU" altLang="uz-Cyrl-UZ" sz="757">
              <a:solidFill>
                <a:srgbClr val="FFFFFF"/>
              </a:solidFill>
              <a:latin typeface="Tahoma" panose="020B0604030504040204" pitchFamily="34" charset="0"/>
            </a:endParaRPr>
          </a:p>
        </p:txBody>
      </p:sp>
      <p:sp>
        <p:nvSpPr>
          <p:cNvPr id="40963" name="Прямоугольник 2"/>
          <p:cNvSpPr>
            <a:spLocks noChangeArrowheads="1"/>
          </p:cNvSpPr>
          <p:nvPr/>
        </p:nvSpPr>
        <p:spPr bwMode="auto">
          <a:xfrm>
            <a:off x="368300" y="143887"/>
            <a:ext cx="5090386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spcAft>
                <a:spcPts val="300"/>
              </a:spcAft>
              <a:buClr>
                <a:srgbClr val="C3260C"/>
              </a:buClr>
              <a:buSzPct val="130000"/>
              <a:buFont typeface="Georgia" panose="02040502050405020303" pitchFamily="18" charset="0"/>
              <a:buChar char="*"/>
              <a:defRPr sz="2200">
                <a:solidFill>
                  <a:srgbClr val="404040"/>
                </a:solidFill>
                <a:latin typeface="Trebuchet MS" panose="020B0603020202020204" pitchFamily="34" charset="0"/>
              </a:defRPr>
            </a:lvl1pPr>
            <a:lvl2pPr marL="742950" indent="-285750">
              <a:spcBef>
                <a:spcPct val="20000"/>
              </a:spcBef>
              <a:spcAft>
                <a:spcPts val="300"/>
              </a:spcAft>
              <a:buClr>
                <a:srgbClr val="C3260C"/>
              </a:buClr>
              <a:buSzPct val="130000"/>
              <a:buFont typeface="Georgia" panose="02040502050405020303" pitchFamily="18" charset="0"/>
              <a:buChar char="*"/>
              <a:defRPr sz="2000">
                <a:solidFill>
                  <a:srgbClr val="404040"/>
                </a:solidFill>
                <a:latin typeface="Trebuchet MS" panose="020B0603020202020204" pitchFamily="34" charset="0"/>
              </a:defRPr>
            </a:lvl2pPr>
            <a:lvl3pPr marL="1143000" indent="-228600">
              <a:spcBef>
                <a:spcPct val="20000"/>
              </a:spcBef>
              <a:spcAft>
                <a:spcPts val="300"/>
              </a:spcAft>
              <a:buClr>
                <a:srgbClr val="C3260C"/>
              </a:buClr>
              <a:buSzPct val="130000"/>
              <a:buFont typeface="Georgia" panose="02040502050405020303" pitchFamily="18" charset="0"/>
              <a:buChar char="*"/>
              <a:defRPr>
                <a:solidFill>
                  <a:srgbClr val="404040"/>
                </a:solidFill>
                <a:latin typeface="Trebuchet MS" panose="020B0603020202020204" pitchFamily="34" charset="0"/>
              </a:defRPr>
            </a:lvl3pPr>
            <a:lvl4pPr marL="1600200" indent="-228600">
              <a:spcBef>
                <a:spcPct val="20000"/>
              </a:spcBef>
              <a:spcAft>
                <a:spcPts val="300"/>
              </a:spcAft>
              <a:buClr>
                <a:srgbClr val="C3260C"/>
              </a:buClr>
              <a:buSzPct val="130000"/>
              <a:buFont typeface="Georgia" panose="02040502050405020303" pitchFamily="18" charset="0"/>
              <a:buChar char="*"/>
              <a:defRPr sz="1600">
                <a:solidFill>
                  <a:srgbClr val="404040"/>
                </a:solidFill>
                <a:latin typeface="Trebuchet MS" panose="020B0603020202020204" pitchFamily="34" charset="0"/>
              </a:defRPr>
            </a:lvl4pPr>
            <a:lvl5pPr marL="2057400" indent="-228600">
              <a:spcBef>
                <a:spcPct val="20000"/>
              </a:spcBef>
              <a:spcAft>
                <a:spcPts val="300"/>
              </a:spcAft>
              <a:buClr>
                <a:srgbClr val="C3260C"/>
              </a:buClr>
              <a:buSzPct val="130000"/>
              <a:buFont typeface="Georgia" panose="02040502050405020303" pitchFamily="18" charset="0"/>
              <a:buChar char="*"/>
              <a:defRPr sz="1400">
                <a:solidFill>
                  <a:srgbClr val="404040"/>
                </a:solidFill>
                <a:latin typeface="Trebuchet MS" panose="020B0603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ts val="300"/>
              </a:spcAft>
              <a:buClr>
                <a:srgbClr val="C3260C"/>
              </a:buClr>
              <a:buSzPct val="130000"/>
              <a:buFont typeface="Georgia" panose="02040502050405020303" pitchFamily="18" charset="0"/>
              <a:buChar char="*"/>
              <a:defRPr sz="1400">
                <a:solidFill>
                  <a:srgbClr val="404040"/>
                </a:solidFill>
                <a:latin typeface="Trebuchet MS" panose="020B0603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ts val="300"/>
              </a:spcAft>
              <a:buClr>
                <a:srgbClr val="C3260C"/>
              </a:buClr>
              <a:buSzPct val="130000"/>
              <a:buFont typeface="Georgia" panose="02040502050405020303" pitchFamily="18" charset="0"/>
              <a:buChar char="*"/>
              <a:defRPr sz="1400">
                <a:solidFill>
                  <a:srgbClr val="404040"/>
                </a:solidFill>
                <a:latin typeface="Trebuchet MS" panose="020B0603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ts val="300"/>
              </a:spcAft>
              <a:buClr>
                <a:srgbClr val="C3260C"/>
              </a:buClr>
              <a:buSzPct val="130000"/>
              <a:buFont typeface="Georgia" panose="02040502050405020303" pitchFamily="18" charset="0"/>
              <a:buChar char="*"/>
              <a:defRPr sz="1400">
                <a:solidFill>
                  <a:srgbClr val="404040"/>
                </a:solidFill>
                <a:latin typeface="Trebuchet MS" panose="020B0603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ts val="300"/>
              </a:spcAft>
              <a:buClr>
                <a:srgbClr val="C3260C"/>
              </a:buClr>
              <a:buSzPct val="130000"/>
              <a:buFont typeface="Georgia" panose="02040502050405020303" pitchFamily="18" charset="0"/>
              <a:buChar char="*"/>
              <a:defRPr sz="1400">
                <a:solidFill>
                  <a:srgbClr val="404040"/>
                </a:solidFill>
                <a:latin typeface="Trebuchet MS" panose="020B0603020202020204" pitchFamily="34" charset="0"/>
              </a:defRPr>
            </a:lvl9pPr>
          </a:lstStyle>
          <a:p>
            <a:pPr>
              <a:spcBef>
                <a:spcPct val="0"/>
              </a:spcBef>
              <a:spcAft>
                <a:spcPct val="0"/>
              </a:spcAft>
              <a:buClrTx/>
              <a:buSzTx/>
              <a:buNone/>
            </a:pPr>
            <a:r>
              <a:rPr lang="en-US" altLang="uz-Cyrl-UZ" sz="2000" b="1" dirty="0" smtClean="0">
                <a:solidFill>
                  <a:srgbClr val="FFFF00"/>
                </a:solidFill>
                <a:latin typeface="Sitka Heading" panose="02000505000000020004" pitchFamily="2" charset="0"/>
              </a:rPr>
              <a:t>S</a:t>
            </a:r>
            <a:r>
              <a:rPr lang="uz-Latn-UZ" altLang="uz-Cyrl-UZ" sz="2000" b="1" dirty="0">
                <a:solidFill>
                  <a:srgbClr val="FFFF00"/>
                </a:solidFill>
                <a:latin typeface="Sitka Heading" panose="02000505000000020004" pitchFamily="2" charset="0"/>
                <a:cs typeface="Times New Roman" panose="02020603050405020304" pitchFamily="18" charset="0"/>
              </a:rPr>
              <a:t>o‘</a:t>
            </a:r>
            <a:r>
              <a:rPr lang="en-US" altLang="uz-Cyrl-UZ" sz="2000" b="1" dirty="0" err="1" smtClean="0">
                <a:solidFill>
                  <a:srgbClr val="FFFF00"/>
                </a:solidFill>
                <a:latin typeface="Sitka Heading" panose="02000505000000020004" pitchFamily="2" charset="0"/>
              </a:rPr>
              <a:t>zlardagi</a:t>
            </a:r>
            <a:r>
              <a:rPr lang="en-US" altLang="uz-Cyrl-UZ" sz="2000" b="1" dirty="0" smtClean="0">
                <a:solidFill>
                  <a:srgbClr val="FFFF00"/>
                </a:solidFill>
                <a:latin typeface="Sitka Heading" panose="02000505000000020004" pitchFamily="2" charset="0"/>
              </a:rPr>
              <a:t> </a:t>
            </a:r>
            <a:r>
              <a:rPr lang="en-US" altLang="uz-Cyrl-UZ" sz="2000" b="1" dirty="0" err="1">
                <a:solidFill>
                  <a:srgbClr val="FFFF00"/>
                </a:solidFill>
                <a:latin typeface="Sitka Heading" panose="02000505000000020004" pitchFamily="2" charset="0"/>
              </a:rPr>
              <a:t>hijolarning</a:t>
            </a:r>
            <a:r>
              <a:rPr lang="uz-Cyrl-UZ" altLang="uz-Cyrl-UZ" sz="2000" b="1" dirty="0">
                <a:solidFill>
                  <a:srgbClr val="FFFF00"/>
                </a:solidFill>
                <a:latin typeface="Sitka Heading" panose="02000505000000020004" pitchFamily="2" charset="0"/>
              </a:rPr>
              <a:t> </a:t>
            </a:r>
            <a:r>
              <a:rPr lang="en-US" altLang="uz-Cyrl-UZ" sz="2000" b="1" dirty="0">
                <a:solidFill>
                  <a:srgbClr val="FFFF00"/>
                </a:solidFill>
                <a:latin typeface="Sitka Heading" panose="02000505000000020004" pitchFamily="2" charset="0"/>
              </a:rPr>
              <a:t> </a:t>
            </a:r>
            <a:r>
              <a:rPr lang="en-US" altLang="uz-Cyrl-UZ" sz="2000" b="1" dirty="0" err="1">
                <a:solidFill>
                  <a:srgbClr val="FFFF00"/>
                </a:solidFill>
                <a:latin typeface="Sitka Heading" panose="02000505000000020004" pitchFamily="2" charset="0"/>
              </a:rPr>
              <a:t>turlarini</a:t>
            </a:r>
            <a:r>
              <a:rPr lang="uz-Latn-UZ" altLang="uz-Cyrl-UZ" sz="2000" b="1" dirty="0">
                <a:solidFill>
                  <a:srgbClr val="FFFF00"/>
                </a:solidFill>
                <a:latin typeface="Sitka Heading" panose="02000505000000020004" pitchFamily="2" charset="0"/>
              </a:rPr>
              <a:t> a</a:t>
            </a:r>
            <a:r>
              <a:rPr lang="en-US" altLang="uz-Cyrl-UZ" sz="2000" b="1" dirty="0" err="1">
                <a:solidFill>
                  <a:srgbClr val="FFFF00"/>
                </a:solidFill>
                <a:latin typeface="Sitka Heading" panose="02000505000000020004" pitchFamily="2" charset="0"/>
              </a:rPr>
              <a:t>niqlang</a:t>
            </a:r>
            <a:r>
              <a:rPr lang="en-US" altLang="uz-Cyrl-UZ" sz="2000" b="1" dirty="0">
                <a:solidFill>
                  <a:srgbClr val="FFFF00"/>
                </a:solidFill>
                <a:latin typeface="Sitka Heading" panose="02000505000000020004" pitchFamily="2" charset="0"/>
              </a:rPr>
              <a:t>  </a:t>
            </a:r>
            <a:endParaRPr lang="ru-RU" altLang="uz-Cyrl-UZ" sz="2000" b="1" dirty="0">
              <a:solidFill>
                <a:srgbClr val="FFFF00"/>
              </a:solidFill>
              <a:latin typeface="Sitka Heading" panose="02000505000000020004" pitchFamily="2" charset="0"/>
            </a:endParaRPr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53568884"/>
              </p:ext>
            </p:extLst>
          </p:nvPr>
        </p:nvGraphicFramePr>
        <p:xfrm>
          <a:off x="596897" y="708024"/>
          <a:ext cx="4861788" cy="2345517"/>
        </p:xfrm>
        <a:graphic>
          <a:graphicData uri="http://schemas.openxmlformats.org/drawingml/2006/table">
            <a:tbl>
              <a:tblPr/>
              <a:tblGrid>
                <a:gridCol w="2430894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2430894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</a:tblGrid>
              <a:tr h="325597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3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rebuchet MS" pitchFamily="34" charset="0"/>
                          <a:cs typeface="Arial" pitchFamily="34" charset="0"/>
                        </a:rPr>
                        <a:t>Misol</a:t>
                      </a:r>
                      <a:endParaRPr kumimoji="0" lang="ru-RU" sz="13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rebuchet MS" pitchFamily="34" charset="0"/>
                        <a:cs typeface="Arial" pitchFamily="34" charset="0"/>
                      </a:endParaRPr>
                    </a:p>
                  </a:txBody>
                  <a:tcPr marL="43249" marR="43249" marT="21623" marB="21623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5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rebuchet MS" pitchFamily="34" charset="0"/>
                          <a:cs typeface="Arial" pitchFamily="34" charset="0"/>
                        </a:rPr>
                        <a:t>paradigma</a:t>
                      </a:r>
                      <a:endParaRPr kumimoji="0" lang="ru-RU" sz="15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rebuchet MS" pitchFamily="34" charset="0"/>
                        <a:cs typeface="Arial" pitchFamily="34" charset="0"/>
                      </a:endParaRPr>
                    </a:p>
                  </a:txBody>
                  <a:tcPr marL="43249" marR="43249" marT="21623" marB="21623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39193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uz-Latn-UZ" sz="15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Uchratganda</a:t>
                      </a:r>
                      <a:endParaRPr kumimoji="0" lang="ru-RU" sz="1500" b="0" i="0" u="none" strike="noStrike" cap="none" normalizeH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32437" marR="32437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900" b="0" i="0" u="none" strike="noStrike" cap="none" normalizeH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rebuchet MS" pitchFamily="34" charset="0"/>
                        <a:cs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uz-Cyrl-UZ" sz="13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rebuchet MS" pitchFamily="34" charset="0"/>
                          <a:cs typeface="Arial" pitchFamily="34" charset="0"/>
                        </a:rPr>
                        <a:t> -  -  -  </a:t>
                      </a:r>
                      <a:r>
                        <a:rPr kumimoji="0" lang="en-US" sz="13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rebuchet MS" pitchFamily="34" charset="0"/>
                          <a:cs typeface="Arial" pitchFamily="34" charset="0"/>
                        </a:rPr>
                        <a:t>V</a:t>
                      </a:r>
                      <a:endParaRPr kumimoji="0" lang="ru-RU" sz="1300" b="0" i="0" u="none" strike="noStrike" cap="none" normalizeH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rebuchet MS" pitchFamily="34" charset="0"/>
                        <a:cs typeface="Arial" pitchFamily="34" charset="0"/>
                      </a:endParaRPr>
                    </a:p>
                  </a:txBody>
                  <a:tcPr marL="43249" marR="43249" marT="21623" marB="21623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32559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uz-Latn-UZ" sz="15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Navbahor</a:t>
                      </a:r>
                      <a:endParaRPr kumimoji="0" lang="ru-RU" sz="1500" b="0" i="0" u="none" strike="noStrike" cap="none" normalizeH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32437" marR="32437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900" b="0" i="0" u="none" strike="noStrike" cap="none" normalizeH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rebuchet MS" pitchFamily="34" charset="0"/>
                        <a:cs typeface="Arial" pitchFamily="34" charset="0"/>
                      </a:endParaRPr>
                    </a:p>
                  </a:txBody>
                  <a:tcPr marL="43249" marR="43249" marT="21623" marB="21623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32559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uz-Latn-UZ" sz="15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Ohu zorim</a:t>
                      </a:r>
                      <a:r>
                        <a:rPr kumimoji="0" lang="ru-RU" sz="15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 </a:t>
                      </a:r>
                    </a:p>
                  </a:txBody>
                  <a:tcPr marL="32437" marR="32437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900" b="0" i="0" u="none" strike="noStrike" cap="none" normalizeH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rebuchet MS" pitchFamily="34" charset="0"/>
                        <a:cs typeface="Arial" pitchFamily="34" charset="0"/>
                      </a:endParaRPr>
                    </a:p>
                  </a:txBody>
                  <a:tcPr marL="43249" marR="43249" marT="21623" marB="21623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  <a:tr h="32559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uz-Latn-UZ" sz="15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Shabnam bilan</a:t>
                      </a:r>
                      <a:endParaRPr kumimoji="0" lang="ru-RU" sz="1500" b="0" i="0" u="none" strike="noStrike" cap="none" normalizeH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32437" marR="32437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900" b="0" i="0" u="none" strike="noStrike" cap="none" normalizeH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rebuchet MS" pitchFamily="34" charset="0"/>
                        <a:cs typeface="Arial" pitchFamily="34" charset="0"/>
                      </a:endParaRPr>
                    </a:p>
                  </a:txBody>
                  <a:tcPr marL="43249" marR="43249" marT="21623" marB="21623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4"/>
                  </a:ext>
                </a:extLst>
              </a:tr>
              <a:tr h="32559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uz-Latn-UZ" sz="15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Dard, zor</a:t>
                      </a:r>
                      <a:endParaRPr kumimoji="0" lang="ru-RU" sz="1500" b="0" i="0" u="none" strike="noStrike" cap="none" normalizeH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32437" marR="32437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900" b="0" i="0" u="none" strike="noStrike" cap="none" normalizeH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rebuchet MS" pitchFamily="34" charset="0"/>
                        <a:cs typeface="Arial" pitchFamily="34" charset="0"/>
                      </a:endParaRPr>
                    </a:p>
                  </a:txBody>
                  <a:tcPr marL="43249" marR="43249" marT="21623" marB="21623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5"/>
                  </a:ext>
                </a:extLst>
              </a:tr>
              <a:tr h="32559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uz-Latn-UZ" sz="15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Gulim</a:t>
                      </a:r>
                      <a:endParaRPr kumimoji="0" lang="ru-RU" sz="1500" b="0" i="0" u="none" strike="noStrike" cap="none" normalizeH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32437" marR="32437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900" b="0" i="0" u="none" strike="noStrike" cap="none" normalizeH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rebuchet MS" pitchFamily="34" charset="0"/>
                        <a:cs typeface="Arial" pitchFamily="34" charset="0"/>
                      </a:endParaRPr>
                    </a:p>
                  </a:txBody>
                  <a:tcPr marL="43249" marR="43249" marT="21623" marB="21623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0174954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Номер слайда 2"/>
          <p:cNvSpPr>
            <a:spLocks noGrp="1"/>
          </p:cNvSpPr>
          <p:nvPr>
            <p:ph type="sldNum" sz="quarter" idx="4294967295"/>
          </p:nvPr>
        </p:nvSpPr>
        <p:spPr bwMode="auto">
          <a:xfrm>
            <a:off x="2522493" y="2919889"/>
            <a:ext cx="864976" cy="874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spcAft>
                <a:spcPts val="142"/>
              </a:spcAft>
              <a:buClr>
                <a:srgbClr val="C3260C"/>
              </a:buClr>
              <a:buSzPct val="130000"/>
              <a:buFont typeface="Georgia" panose="02040502050405020303" pitchFamily="18" charset="0"/>
              <a:buChar char="*"/>
              <a:defRPr sz="1041">
                <a:solidFill>
                  <a:srgbClr val="404040"/>
                </a:solidFill>
                <a:latin typeface="Trebuchet MS" panose="020B0603020202020204" pitchFamily="34" charset="0"/>
              </a:defRPr>
            </a:lvl1pPr>
            <a:lvl2pPr marL="351430" indent="-135166">
              <a:spcBef>
                <a:spcPct val="20000"/>
              </a:spcBef>
              <a:spcAft>
                <a:spcPts val="142"/>
              </a:spcAft>
              <a:buClr>
                <a:srgbClr val="C3260C"/>
              </a:buClr>
              <a:buSzPct val="130000"/>
              <a:buFont typeface="Georgia" panose="02040502050405020303" pitchFamily="18" charset="0"/>
              <a:buChar char="*"/>
              <a:defRPr sz="946">
                <a:solidFill>
                  <a:srgbClr val="404040"/>
                </a:solidFill>
                <a:latin typeface="Trebuchet MS" panose="020B0603020202020204" pitchFamily="34" charset="0"/>
              </a:defRPr>
            </a:lvl2pPr>
            <a:lvl3pPr marL="540662" indent="-108133">
              <a:spcBef>
                <a:spcPct val="20000"/>
              </a:spcBef>
              <a:spcAft>
                <a:spcPts val="142"/>
              </a:spcAft>
              <a:buClr>
                <a:srgbClr val="C3260C"/>
              </a:buClr>
              <a:buSzPct val="130000"/>
              <a:buFont typeface="Georgia" panose="02040502050405020303" pitchFamily="18" charset="0"/>
              <a:buChar char="*"/>
              <a:defRPr>
                <a:solidFill>
                  <a:srgbClr val="404040"/>
                </a:solidFill>
                <a:latin typeface="Trebuchet MS" panose="020B0603020202020204" pitchFamily="34" charset="0"/>
              </a:defRPr>
            </a:lvl3pPr>
            <a:lvl4pPr marL="756927" indent="-108133">
              <a:spcBef>
                <a:spcPct val="20000"/>
              </a:spcBef>
              <a:spcAft>
                <a:spcPts val="142"/>
              </a:spcAft>
              <a:buClr>
                <a:srgbClr val="C3260C"/>
              </a:buClr>
              <a:buSzPct val="130000"/>
              <a:buFont typeface="Georgia" panose="02040502050405020303" pitchFamily="18" charset="0"/>
              <a:buChar char="*"/>
              <a:defRPr sz="757">
                <a:solidFill>
                  <a:srgbClr val="404040"/>
                </a:solidFill>
                <a:latin typeface="Trebuchet MS" panose="020B0603020202020204" pitchFamily="34" charset="0"/>
              </a:defRPr>
            </a:lvl4pPr>
            <a:lvl5pPr marL="973191" indent="-108133">
              <a:spcBef>
                <a:spcPct val="20000"/>
              </a:spcBef>
              <a:spcAft>
                <a:spcPts val="142"/>
              </a:spcAft>
              <a:buClr>
                <a:srgbClr val="C3260C"/>
              </a:buClr>
              <a:buSzPct val="130000"/>
              <a:buFont typeface="Georgia" panose="02040502050405020303" pitchFamily="18" charset="0"/>
              <a:buChar char="*"/>
              <a:defRPr sz="663">
                <a:solidFill>
                  <a:srgbClr val="404040"/>
                </a:solidFill>
                <a:latin typeface="Trebuchet MS" panose="020B0603020202020204" pitchFamily="34" charset="0"/>
              </a:defRPr>
            </a:lvl5pPr>
            <a:lvl6pPr marL="1189456" indent="-108133" eaLnBrk="0" fontAlgn="base" hangingPunct="0">
              <a:spcBef>
                <a:spcPct val="20000"/>
              </a:spcBef>
              <a:spcAft>
                <a:spcPts val="142"/>
              </a:spcAft>
              <a:buClr>
                <a:srgbClr val="C3260C"/>
              </a:buClr>
              <a:buSzPct val="130000"/>
              <a:buFont typeface="Georgia" panose="02040502050405020303" pitchFamily="18" charset="0"/>
              <a:buChar char="*"/>
              <a:defRPr sz="663">
                <a:solidFill>
                  <a:srgbClr val="404040"/>
                </a:solidFill>
                <a:latin typeface="Trebuchet MS" panose="020B0603020202020204" pitchFamily="34" charset="0"/>
              </a:defRPr>
            </a:lvl6pPr>
            <a:lvl7pPr marL="1405721" indent="-108133" eaLnBrk="0" fontAlgn="base" hangingPunct="0">
              <a:spcBef>
                <a:spcPct val="20000"/>
              </a:spcBef>
              <a:spcAft>
                <a:spcPts val="142"/>
              </a:spcAft>
              <a:buClr>
                <a:srgbClr val="C3260C"/>
              </a:buClr>
              <a:buSzPct val="130000"/>
              <a:buFont typeface="Georgia" panose="02040502050405020303" pitchFamily="18" charset="0"/>
              <a:buChar char="*"/>
              <a:defRPr sz="663">
                <a:solidFill>
                  <a:srgbClr val="404040"/>
                </a:solidFill>
                <a:latin typeface="Trebuchet MS" panose="020B0603020202020204" pitchFamily="34" charset="0"/>
              </a:defRPr>
            </a:lvl7pPr>
            <a:lvl8pPr marL="1621985" indent="-108133" eaLnBrk="0" fontAlgn="base" hangingPunct="0">
              <a:spcBef>
                <a:spcPct val="20000"/>
              </a:spcBef>
              <a:spcAft>
                <a:spcPts val="142"/>
              </a:spcAft>
              <a:buClr>
                <a:srgbClr val="C3260C"/>
              </a:buClr>
              <a:buSzPct val="130000"/>
              <a:buFont typeface="Georgia" panose="02040502050405020303" pitchFamily="18" charset="0"/>
              <a:buChar char="*"/>
              <a:defRPr sz="663">
                <a:solidFill>
                  <a:srgbClr val="404040"/>
                </a:solidFill>
                <a:latin typeface="Trebuchet MS" panose="020B0603020202020204" pitchFamily="34" charset="0"/>
              </a:defRPr>
            </a:lvl8pPr>
            <a:lvl9pPr marL="1838250" indent="-108133" eaLnBrk="0" fontAlgn="base" hangingPunct="0">
              <a:spcBef>
                <a:spcPct val="20000"/>
              </a:spcBef>
              <a:spcAft>
                <a:spcPts val="142"/>
              </a:spcAft>
              <a:buClr>
                <a:srgbClr val="C3260C"/>
              </a:buClr>
              <a:buSzPct val="130000"/>
              <a:buFont typeface="Georgia" panose="02040502050405020303" pitchFamily="18" charset="0"/>
              <a:buChar char="*"/>
              <a:defRPr sz="663">
                <a:solidFill>
                  <a:srgbClr val="404040"/>
                </a:solidFill>
                <a:latin typeface="Trebuchet MS" panose="020B0603020202020204" pitchFamily="34" charset="0"/>
              </a:defRPr>
            </a:lvl9pPr>
          </a:lstStyle>
          <a:p>
            <a:pPr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fld id="{EC081D44-CDE7-4C84-8E9D-F1BD72F3AC22}" type="slidenum">
              <a:rPr lang="ru-RU" altLang="uz-Cyrl-UZ" sz="568">
                <a:solidFill>
                  <a:srgbClr val="7F7F7F"/>
                </a:solidFill>
                <a:latin typeface="Tahoma" panose="020B0604030504040204" pitchFamily="34" charset="0"/>
              </a:rPr>
              <a:pPr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</a:pPr>
              <a:t>22</a:t>
            </a:fld>
            <a:endParaRPr lang="ru-RU" altLang="uz-Cyrl-UZ" sz="568">
              <a:solidFill>
                <a:srgbClr val="7F7F7F"/>
              </a:solidFill>
              <a:latin typeface="Tahoma" panose="020B0604030504040204" pitchFamily="34" charset="0"/>
            </a:endParaRPr>
          </a:p>
        </p:txBody>
      </p:sp>
      <p:sp>
        <p:nvSpPr>
          <p:cNvPr id="4" name="Заголовок 3"/>
          <p:cNvSpPr>
            <a:spLocks noGrp="1"/>
          </p:cNvSpPr>
          <p:nvPr>
            <p:ph type="ctrTitle"/>
          </p:nvPr>
        </p:nvSpPr>
        <p:spPr>
          <a:xfrm>
            <a:off x="1041971" y="145948"/>
            <a:ext cx="3676148" cy="394195"/>
          </a:xfrm>
        </p:spPr>
        <p:txBody>
          <a:bodyPr>
            <a:normAutofit/>
          </a:bodyPr>
          <a:lstStyle/>
          <a:p>
            <a:pPr>
              <a:buClr>
                <a:schemeClr val="accent6">
                  <a:lumMod val="75000"/>
                </a:schemeClr>
              </a:buClr>
              <a:defRPr/>
            </a:pPr>
            <a:r>
              <a:rPr lang="uz-Latn-UZ" dirty="0"/>
              <a:t>Test </a:t>
            </a:r>
            <a:r>
              <a:rPr lang="uz-Latn-UZ" dirty="0" smtClean="0"/>
              <a:t>topshirig</a:t>
            </a:r>
            <a:r>
              <a:rPr lang="uz-Latn-UZ" altLang="uz-Cyrl-UZ" sz="1800" dirty="0" smtClean="0">
                <a:latin typeface="Times New Roman CYR" panose="02020603050405020304" pitchFamily="18" charset="0"/>
                <a:cs typeface="Times New Roman" panose="02020603050405020304" pitchFamily="18" charset="0"/>
              </a:rPr>
              <a:t>‘</a:t>
            </a:r>
            <a:r>
              <a:rPr lang="uz-Latn-UZ" dirty="0" smtClean="0"/>
              <a:t>ini  </a:t>
            </a:r>
            <a:r>
              <a:rPr lang="uz-Latn-UZ" dirty="0"/>
              <a:t>bajaring</a:t>
            </a:r>
            <a:endParaRPr lang="ru-RU" dirty="0"/>
          </a:p>
        </p:txBody>
      </p:sp>
      <p:graphicFrame>
        <p:nvGraphicFramePr>
          <p:cNvPr id="5" name="Таблица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06759535"/>
              </p:ext>
            </p:extLst>
          </p:nvPr>
        </p:nvGraphicFramePr>
        <p:xfrm>
          <a:off x="673100" y="676357"/>
          <a:ext cx="4419600" cy="2399325"/>
        </p:xfrm>
        <a:graphic>
          <a:graphicData uri="http://schemas.openxmlformats.org/drawingml/2006/table">
            <a:tbl>
              <a:tblPr/>
              <a:tblGrid>
                <a:gridCol w="736157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991866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482219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  <a:gridCol w="1218376">
                  <a:extLst>
                    <a:ext uri="{9D8B030D-6E8A-4147-A177-3AD203B41FA5}">
                      <a16:colId xmlns:a16="http://schemas.microsoft.com/office/drawing/2014/main" xmlns="" val="20003"/>
                    </a:ext>
                  </a:extLst>
                </a:gridCol>
                <a:gridCol w="592833">
                  <a:extLst>
                    <a:ext uri="{9D8B030D-6E8A-4147-A177-3AD203B41FA5}">
                      <a16:colId xmlns:a16="http://schemas.microsoft.com/office/drawing/2014/main" xmlns="" val="20004"/>
                    </a:ext>
                  </a:extLst>
                </a:gridCol>
                <a:gridCol w="398149">
                  <a:extLst>
                    <a:ext uri="{9D8B030D-6E8A-4147-A177-3AD203B41FA5}">
                      <a16:colId xmlns:a16="http://schemas.microsoft.com/office/drawing/2014/main" xmlns="" val="20005"/>
                    </a:ext>
                  </a:extLst>
                </a:gridCol>
              </a:tblGrid>
              <a:tr h="49890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900" b="1" i="0" u="none" strike="noStrike" cap="none" normalizeH="0" baseline="0" dirty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Tahoma" pitchFamily="34" charset="0"/>
                        <a:cs typeface="Arial" charset="0"/>
                      </a:endParaRPr>
                    </a:p>
                  </a:txBody>
                  <a:tcPr marL="43249" marR="43249" marT="21628" marB="2162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2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Paradigma</a:t>
                      </a:r>
                      <a:endParaRPr kumimoji="0" lang="ru-RU" sz="12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endParaRPr lang="ru-RU" sz="1200" dirty="0">
                        <a:solidFill>
                          <a:schemeClr val="tx1"/>
                        </a:solidFill>
                      </a:endParaRPr>
                    </a:p>
                  </a:txBody>
                  <a:tcPr marL="32437" marR="32437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2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32437" marR="32437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Misol</a:t>
                      </a:r>
                      <a:endParaRPr kumimoji="0" lang="ru-RU" sz="12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32437" marR="32437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uz-Latn-UZ" sz="12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javob</a:t>
                      </a:r>
                      <a:endParaRPr kumimoji="0" lang="ru-RU" sz="12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32437" marR="32437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2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  <a:cs typeface="Arial" charset="0"/>
                      </a:endParaRPr>
                    </a:p>
                  </a:txBody>
                  <a:tcPr marL="43249" marR="43249" marT="21628" marB="2162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28724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3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3366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А</a:t>
                      </a:r>
                    </a:p>
                  </a:txBody>
                  <a:tcPr marL="32437" marR="32437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3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3366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– </a:t>
                      </a:r>
                      <a:r>
                        <a:rPr kumimoji="0" lang="en-US" sz="13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3366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v</a:t>
                      </a:r>
                      <a:endParaRPr kumimoji="0" lang="ru-RU" sz="1300" b="0" i="0" u="none" strike="noStrike" cap="none" normalizeH="0" baseline="0" dirty="0">
                        <a:ln>
                          <a:noFill/>
                        </a:ln>
                        <a:solidFill>
                          <a:srgbClr val="003366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32437" marR="32437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3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3366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</a:p>
                  </a:txBody>
                  <a:tcPr marL="32437" marR="32437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uz-Latn-UZ" sz="13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3366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G‘ubor</a:t>
                      </a:r>
                      <a:r>
                        <a:rPr kumimoji="0" lang="ru-RU" sz="13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3366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 </a:t>
                      </a:r>
                    </a:p>
                  </a:txBody>
                  <a:tcPr marL="32437" marR="32437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3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3366"/>
                          </a:solidFill>
                          <a:effectLst/>
                          <a:latin typeface="Tahoma" pitchFamily="34" charset="0"/>
                          <a:cs typeface="Arial" charset="0"/>
                        </a:rPr>
                        <a:t>A</a:t>
                      </a:r>
                      <a:endParaRPr kumimoji="0" lang="ru-RU" sz="1300" b="0" i="0" u="none" strike="noStrike" cap="none" normalizeH="0" baseline="0" dirty="0">
                        <a:ln>
                          <a:noFill/>
                        </a:ln>
                        <a:solidFill>
                          <a:srgbClr val="003366"/>
                        </a:solidFill>
                        <a:effectLst/>
                        <a:latin typeface="Tahoma" pitchFamily="34" charset="0"/>
                        <a:cs typeface="Arial" charset="0"/>
                      </a:endParaRPr>
                    </a:p>
                  </a:txBody>
                  <a:tcPr marL="43249" marR="43249" marT="21628" marB="2162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uz-Cyrl-UZ" sz="13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3366"/>
                          </a:solidFill>
                          <a:effectLst/>
                          <a:latin typeface="Tahoma" pitchFamily="34" charset="0"/>
                          <a:cs typeface="Arial" charset="0"/>
                        </a:rPr>
                        <a:t>2</a:t>
                      </a:r>
                      <a:endParaRPr kumimoji="0" lang="ru-RU" sz="1300" b="0" i="0" u="none" strike="noStrike" cap="none" normalizeH="0" baseline="0" dirty="0">
                        <a:ln>
                          <a:noFill/>
                        </a:ln>
                        <a:solidFill>
                          <a:srgbClr val="003366"/>
                        </a:solidFill>
                        <a:effectLst/>
                        <a:latin typeface="Tahoma" pitchFamily="34" charset="0"/>
                        <a:cs typeface="Arial" charset="0"/>
                      </a:endParaRPr>
                    </a:p>
                  </a:txBody>
                  <a:tcPr marL="43249" marR="43249" marT="21628" marB="2162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28724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3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3366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B</a:t>
                      </a:r>
                      <a:endParaRPr kumimoji="0" lang="ru-RU" sz="1300" b="0" i="0" u="none" strike="noStrike" cap="none" normalizeH="0" baseline="0" dirty="0">
                        <a:ln>
                          <a:noFill/>
                        </a:ln>
                        <a:solidFill>
                          <a:srgbClr val="003366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32437" marR="32437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3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3366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v</a:t>
                      </a:r>
                      <a:r>
                        <a:rPr kumimoji="0" lang="ru-RU" sz="13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3366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 ~</a:t>
                      </a:r>
                      <a:endParaRPr kumimoji="0" lang="ru-RU" sz="1300" b="0" i="0" u="none" strike="noStrike" cap="none" normalizeH="0" baseline="0" dirty="0">
                        <a:ln>
                          <a:noFill/>
                        </a:ln>
                        <a:solidFill>
                          <a:srgbClr val="003366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32437" marR="32437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3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3366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</a:p>
                  </a:txBody>
                  <a:tcPr marL="32437" marR="32437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uz-Latn-UZ" sz="13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3366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Senda</a:t>
                      </a:r>
                      <a:r>
                        <a:rPr kumimoji="0" lang="ru-RU" sz="13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3366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</a:p>
                  </a:txBody>
                  <a:tcPr marL="32437" marR="32437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300" b="0" i="0" u="none" strike="noStrike" cap="none" normalizeH="0" baseline="0" dirty="0">
                        <a:ln>
                          <a:noFill/>
                        </a:ln>
                        <a:solidFill>
                          <a:srgbClr val="003366"/>
                        </a:solidFill>
                        <a:effectLst/>
                        <a:latin typeface="Tahoma" pitchFamily="34" charset="0"/>
                        <a:cs typeface="Arial" charset="0"/>
                      </a:endParaRPr>
                    </a:p>
                  </a:txBody>
                  <a:tcPr marL="43249" marR="43249" marT="21628" marB="2162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300" b="0" i="0" u="none" strike="noStrike" cap="none" normalizeH="0" baseline="0" dirty="0">
                        <a:ln>
                          <a:noFill/>
                        </a:ln>
                        <a:solidFill>
                          <a:srgbClr val="003366"/>
                        </a:solidFill>
                        <a:effectLst/>
                        <a:latin typeface="Tahoma" pitchFamily="34" charset="0"/>
                        <a:cs typeface="Arial" charset="0"/>
                      </a:endParaRPr>
                    </a:p>
                  </a:txBody>
                  <a:tcPr marL="43249" marR="43249" marT="21628" marB="2162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416149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3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3366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C</a:t>
                      </a:r>
                      <a:endParaRPr kumimoji="0" lang="ru-RU" sz="1300" b="0" i="0" u="none" strike="noStrike" cap="none" normalizeH="0" baseline="0" dirty="0">
                        <a:ln>
                          <a:noFill/>
                        </a:ln>
                        <a:solidFill>
                          <a:srgbClr val="003366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32437" marR="32437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3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3366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v</a:t>
                      </a:r>
                      <a:r>
                        <a:rPr kumimoji="0" lang="ru-RU" sz="13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3366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 </a:t>
                      </a:r>
                      <a:r>
                        <a:rPr kumimoji="0" lang="en-US" sz="13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3366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v</a:t>
                      </a:r>
                      <a:r>
                        <a:rPr kumimoji="0" lang="ru-RU" sz="13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3366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– </a:t>
                      </a:r>
                      <a:r>
                        <a:rPr kumimoji="0" lang="en-US" sz="13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3366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v</a:t>
                      </a:r>
                      <a:endParaRPr kumimoji="0" lang="ru-RU" sz="1300" b="0" i="0" u="none" strike="noStrike" cap="none" normalizeH="0" baseline="0" dirty="0">
                        <a:ln>
                          <a:noFill/>
                        </a:ln>
                        <a:solidFill>
                          <a:srgbClr val="003366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32437" marR="32437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3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3366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</a:t>
                      </a:r>
                    </a:p>
                  </a:txBody>
                  <a:tcPr marL="32437" marR="32437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uz-Latn-UZ" sz="13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3366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Dalalar </a:t>
                      </a:r>
                      <a:r>
                        <a:rPr kumimoji="0" lang="uz-Latn-UZ" sz="13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3366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go‘zal</a:t>
                      </a:r>
                      <a:endParaRPr kumimoji="0" lang="ru-RU" sz="1300" b="0" i="0" u="none" strike="noStrike" cap="none" normalizeH="0" baseline="0" dirty="0">
                        <a:ln>
                          <a:noFill/>
                        </a:ln>
                        <a:solidFill>
                          <a:srgbClr val="003366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32437" marR="32437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300" b="0" i="0" u="none" strike="noStrike" cap="none" normalizeH="0" baseline="0" dirty="0">
                        <a:ln>
                          <a:noFill/>
                        </a:ln>
                        <a:solidFill>
                          <a:srgbClr val="003366"/>
                        </a:solidFill>
                        <a:effectLst/>
                        <a:latin typeface="Tahoma" pitchFamily="34" charset="0"/>
                        <a:cs typeface="Arial" charset="0"/>
                      </a:endParaRPr>
                    </a:p>
                  </a:txBody>
                  <a:tcPr marL="43249" marR="43249" marT="21628" marB="2162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300" b="0" i="0" u="none" strike="noStrike" cap="none" normalizeH="0" baseline="0" dirty="0">
                        <a:ln>
                          <a:noFill/>
                        </a:ln>
                        <a:solidFill>
                          <a:srgbClr val="003366"/>
                        </a:solidFill>
                        <a:effectLst/>
                        <a:latin typeface="Tahoma" pitchFamily="34" charset="0"/>
                        <a:cs typeface="Arial" charset="0"/>
                      </a:endParaRPr>
                    </a:p>
                  </a:txBody>
                  <a:tcPr marL="43249" marR="43249" marT="21628" marB="2162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  <a:tr h="28724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3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3366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D</a:t>
                      </a:r>
                      <a:endParaRPr kumimoji="0" lang="ru-RU" sz="1300" b="0" i="0" u="none" strike="noStrike" cap="none" normalizeH="0" baseline="0" dirty="0">
                        <a:ln>
                          <a:noFill/>
                        </a:ln>
                        <a:solidFill>
                          <a:srgbClr val="003366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32437" marR="32437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300" b="1" i="0" u="none" strike="noStrike" cap="none" normalizeH="0" baseline="0">
                          <a:ln>
                            <a:noFill/>
                          </a:ln>
                          <a:solidFill>
                            <a:srgbClr val="003366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v  v  </a:t>
                      </a:r>
                      <a:r>
                        <a:rPr kumimoji="0" lang="ru-RU" sz="1300" b="1" i="0" u="none" strike="noStrike" cap="none" normalizeH="0" baseline="0">
                          <a:ln>
                            <a:noFill/>
                          </a:ln>
                          <a:solidFill>
                            <a:srgbClr val="003366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–</a:t>
                      </a:r>
                      <a:r>
                        <a:rPr kumimoji="0" lang="en-US" sz="1300" b="1" i="0" u="none" strike="noStrike" cap="none" normalizeH="0" baseline="0">
                          <a:ln>
                            <a:noFill/>
                          </a:ln>
                          <a:solidFill>
                            <a:srgbClr val="003366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 v  </a:t>
                      </a:r>
                      <a:r>
                        <a:rPr kumimoji="0" lang="ru-RU" sz="1300" b="1" i="0" u="none" strike="noStrike" cap="none" normalizeH="0" baseline="0">
                          <a:ln>
                            <a:noFill/>
                          </a:ln>
                          <a:solidFill>
                            <a:srgbClr val="003366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–</a:t>
                      </a:r>
                      <a:endParaRPr kumimoji="0" lang="ru-RU" sz="1300" b="0" i="0" u="none" strike="noStrike" cap="none" normalizeH="0" baseline="0">
                        <a:ln>
                          <a:noFill/>
                        </a:ln>
                        <a:solidFill>
                          <a:srgbClr val="003366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32437" marR="32437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3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3366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</a:t>
                      </a:r>
                    </a:p>
                  </a:txBody>
                  <a:tcPr marL="32437" marR="32437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uz-Latn-UZ" sz="13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3366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Bilasanki</a:t>
                      </a:r>
                      <a:endParaRPr kumimoji="0" lang="ru-RU" sz="1300" b="0" i="0" u="none" strike="noStrike" cap="none" normalizeH="0" baseline="0" dirty="0">
                        <a:ln>
                          <a:noFill/>
                        </a:ln>
                        <a:solidFill>
                          <a:srgbClr val="003366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32437" marR="32437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300" b="0" i="0" u="none" strike="noStrike" cap="none" normalizeH="0" baseline="0" dirty="0">
                        <a:ln>
                          <a:noFill/>
                        </a:ln>
                        <a:solidFill>
                          <a:srgbClr val="003366"/>
                        </a:solidFill>
                        <a:effectLst/>
                        <a:latin typeface="Tahoma" pitchFamily="34" charset="0"/>
                        <a:cs typeface="Arial" charset="0"/>
                      </a:endParaRPr>
                    </a:p>
                  </a:txBody>
                  <a:tcPr marL="43249" marR="43249" marT="21628" marB="2162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300" b="0" i="0" u="none" strike="noStrike" cap="none" normalizeH="0" baseline="0" dirty="0">
                        <a:ln>
                          <a:noFill/>
                        </a:ln>
                        <a:solidFill>
                          <a:srgbClr val="003366"/>
                        </a:solidFill>
                        <a:effectLst/>
                        <a:latin typeface="Tahoma" pitchFamily="34" charset="0"/>
                        <a:cs typeface="Arial" charset="0"/>
                      </a:endParaRPr>
                    </a:p>
                  </a:txBody>
                  <a:tcPr marL="43249" marR="43249" marT="21628" marB="2162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4"/>
                  </a:ext>
                </a:extLst>
              </a:tr>
              <a:tr h="32982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300" b="0" i="0" u="none" strike="noStrike" cap="none" normalizeH="0" baseline="0">
                          <a:ln>
                            <a:noFill/>
                          </a:ln>
                          <a:solidFill>
                            <a:srgbClr val="003366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E</a:t>
                      </a:r>
                      <a:endParaRPr kumimoji="0" lang="ru-RU" sz="1300" b="0" i="0" u="none" strike="noStrike" cap="none" normalizeH="0" baseline="0">
                        <a:ln>
                          <a:noFill/>
                        </a:ln>
                        <a:solidFill>
                          <a:srgbClr val="003366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32437" marR="32437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100" b="1" dirty="0">
                          <a:latin typeface="Times New Roman"/>
                          <a:ea typeface="Times New Roman"/>
                          <a:cs typeface="Times New Roman"/>
                        </a:rPr>
                        <a:t>v  </a:t>
                      </a:r>
                      <a:r>
                        <a:rPr lang="ru-RU" sz="1100" b="1" dirty="0">
                          <a:latin typeface="Times New Roman"/>
                          <a:ea typeface="Times New Roman"/>
                          <a:cs typeface="Times New Roman"/>
                        </a:rPr>
                        <a:t>–</a:t>
                      </a:r>
                      <a:r>
                        <a:rPr lang="en-US" sz="1100" b="1" dirty="0">
                          <a:latin typeface="Times New Roman"/>
                          <a:ea typeface="Times New Roman"/>
                          <a:cs typeface="Times New Roman"/>
                        </a:rPr>
                        <a:t>  v  </a:t>
                      </a:r>
                      <a:r>
                        <a:rPr lang="en-US" sz="1100" b="1" dirty="0" err="1">
                          <a:latin typeface="Times New Roman"/>
                          <a:ea typeface="Times New Roman"/>
                          <a:cs typeface="Times New Roman"/>
                        </a:rPr>
                        <a:t>v</a:t>
                      </a:r>
                      <a:endParaRPr lang="ru-RU" sz="1100" dirty="0">
                        <a:latin typeface="Calibri"/>
                        <a:ea typeface="Times New Roman"/>
                        <a:cs typeface="Times New Roman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100" b="1" i="0" u="none" strike="noStrike" cap="none" normalizeH="0" baseline="0" dirty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32437" marR="32437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300" b="0" i="0" u="none" strike="noStrike" cap="none" normalizeH="0" baseline="0">
                          <a:ln>
                            <a:noFill/>
                          </a:ln>
                          <a:solidFill>
                            <a:srgbClr val="003366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5</a:t>
                      </a:r>
                    </a:p>
                  </a:txBody>
                  <a:tcPr marL="32437" marR="32437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uz-Latn-UZ" sz="13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3366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Kelmaganda</a:t>
                      </a:r>
                      <a:endParaRPr kumimoji="0" lang="ru-RU" sz="1300" b="0" i="0" u="none" strike="noStrike" cap="none" normalizeH="0" baseline="0" dirty="0">
                        <a:ln>
                          <a:noFill/>
                        </a:ln>
                        <a:solidFill>
                          <a:srgbClr val="003366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32437" marR="32437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300" b="0" i="0" u="none" strike="noStrike" cap="none" normalizeH="0" baseline="0" dirty="0">
                        <a:ln>
                          <a:noFill/>
                        </a:ln>
                        <a:solidFill>
                          <a:srgbClr val="003366"/>
                        </a:solidFill>
                        <a:effectLst/>
                        <a:latin typeface="Tahoma" pitchFamily="34" charset="0"/>
                        <a:cs typeface="Arial" charset="0"/>
                      </a:endParaRPr>
                    </a:p>
                  </a:txBody>
                  <a:tcPr marL="43249" marR="43249" marT="21628" marB="2162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300" b="0" i="0" u="none" strike="noStrike" cap="none" normalizeH="0" baseline="0" dirty="0">
                        <a:ln>
                          <a:noFill/>
                        </a:ln>
                        <a:solidFill>
                          <a:srgbClr val="003366"/>
                        </a:solidFill>
                        <a:effectLst/>
                        <a:latin typeface="Tahoma" pitchFamily="34" charset="0"/>
                        <a:cs typeface="Arial" charset="0"/>
                      </a:endParaRPr>
                    </a:p>
                  </a:txBody>
                  <a:tcPr marL="43249" marR="43249" marT="21628" marB="2162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5"/>
                  </a:ext>
                </a:extLst>
              </a:tr>
              <a:tr h="28724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300" b="0" i="0" u="none" strike="noStrike" cap="none" normalizeH="0" baseline="0">
                          <a:ln>
                            <a:noFill/>
                          </a:ln>
                          <a:solidFill>
                            <a:srgbClr val="003366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F</a:t>
                      </a:r>
                      <a:endParaRPr kumimoji="0" lang="ru-RU" sz="1300" b="0" i="0" u="none" strike="noStrike" cap="none" normalizeH="0" baseline="0">
                        <a:ln>
                          <a:noFill/>
                        </a:ln>
                        <a:solidFill>
                          <a:srgbClr val="003366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32437" marR="32437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300" b="1" i="0" u="none" strike="noStrike" cap="none" normalizeH="0" baseline="0">
                          <a:ln>
                            <a:noFill/>
                          </a:ln>
                          <a:solidFill>
                            <a:srgbClr val="003366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–</a:t>
                      </a:r>
                      <a:r>
                        <a:rPr kumimoji="0" lang="en-US" sz="1300" b="1" i="0" u="none" strike="noStrike" cap="none" normalizeH="0" baseline="0">
                          <a:ln>
                            <a:noFill/>
                          </a:ln>
                          <a:solidFill>
                            <a:srgbClr val="003366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 v </a:t>
                      </a:r>
                      <a:r>
                        <a:rPr kumimoji="0" lang="ru-RU" sz="1300" b="1" i="0" u="none" strike="noStrike" cap="none" normalizeH="0" baseline="0">
                          <a:ln>
                            <a:noFill/>
                          </a:ln>
                          <a:solidFill>
                            <a:srgbClr val="003366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–</a:t>
                      </a:r>
                      <a:r>
                        <a:rPr kumimoji="0" lang="en-US" sz="1300" b="1" i="0" u="none" strike="noStrike" cap="none" normalizeH="0" baseline="0">
                          <a:ln>
                            <a:noFill/>
                          </a:ln>
                          <a:solidFill>
                            <a:srgbClr val="003366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v   </a:t>
                      </a:r>
                      <a:endParaRPr kumimoji="0" lang="ru-RU" sz="1300" b="0" i="0" u="none" strike="noStrike" cap="none" normalizeH="0" baseline="0">
                        <a:ln>
                          <a:noFill/>
                        </a:ln>
                        <a:solidFill>
                          <a:srgbClr val="003366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32437" marR="32437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300" b="0" i="0" u="none" strike="noStrike" cap="none" normalizeH="0" baseline="0">
                          <a:ln>
                            <a:noFill/>
                          </a:ln>
                          <a:solidFill>
                            <a:srgbClr val="003366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</a:t>
                      </a:r>
                    </a:p>
                  </a:txBody>
                  <a:tcPr marL="32437" marR="32437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uz-Latn-UZ" sz="13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3366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Qalandari</a:t>
                      </a:r>
                      <a:endParaRPr kumimoji="0" lang="ru-RU" sz="1300" b="0" i="0" u="none" strike="noStrike" cap="none" normalizeH="0" baseline="0" dirty="0">
                        <a:ln>
                          <a:noFill/>
                        </a:ln>
                        <a:solidFill>
                          <a:srgbClr val="003366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32437" marR="32437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300" b="0" i="0" u="none" strike="noStrike" cap="none" normalizeH="0" baseline="0" dirty="0">
                        <a:ln>
                          <a:noFill/>
                        </a:ln>
                        <a:solidFill>
                          <a:srgbClr val="003366"/>
                        </a:solidFill>
                        <a:effectLst/>
                        <a:latin typeface="Tahoma" pitchFamily="34" charset="0"/>
                        <a:cs typeface="Arial" charset="0"/>
                      </a:endParaRPr>
                    </a:p>
                  </a:txBody>
                  <a:tcPr marL="43249" marR="43249" marT="21628" marB="2162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300" b="0" i="0" u="none" strike="noStrike" cap="none" normalizeH="0" baseline="0" dirty="0">
                        <a:ln>
                          <a:noFill/>
                        </a:ln>
                        <a:solidFill>
                          <a:srgbClr val="003366"/>
                        </a:solidFill>
                        <a:effectLst/>
                        <a:latin typeface="Tahoma" pitchFamily="34" charset="0"/>
                        <a:cs typeface="Arial" charset="0"/>
                      </a:endParaRPr>
                    </a:p>
                  </a:txBody>
                  <a:tcPr marL="43249" marR="43249" marT="21628" marB="2162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00065429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" t="706" r="-1352"/>
          <a:stretch/>
        </p:blipFill>
        <p:spPr>
          <a:xfrm>
            <a:off x="2988" y="0"/>
            <a:ext cx="5814359" cy="3244850"/>
          </a:xfrm>
          <a:prstGeom prst="rect">
            <a:avLst/>
          </a:prstGeom>
        </p:spPr>
      </p:pic>
      <p:sp>
        <p:nvSpPr>
          <p:cNvPr id="6" name="AutoShape 7"/>
          <p:cNvSpPr>
            <a:spLocks noChangeArrowheads="1"/>
          </p:cNvSpPr>
          <p:nvPr/>
        </p:nvSpPr>
        <p:spPr bwMode="auto">
          <a:xfrm rot="20867149">
            <a:off x="1358900" y="1089025"/>
            <a:ext cx="2438400" cy="724497"/>
          </a:xfrm>
          <a:prstGeom prst="wedgeRoundRectCallout">
            <a:avLst>
              <a:gd name="adj1" fmla="val -50296"/>
              <a:gd name="adj2" fmla="val 25657"/>
              <a:gd name="adj3" fmla="val 16667"/>
            </a:avLst>
          </a:prstGeom>
          <a:solidFill>
            <a:schemeClr val="bg1"/>
          </a:solidFill>
          <a:ln w="25400" algn="ctr">
            <a:solidFill>
              <a:schemeClr val="bg1"/>
            </a:solidFill>
            <a:miter lim="800000"/>
            <a:headEnd/>
            <a:tailEnd/>
          </a:ln>
          <a:effectLst/>
          <a:extLst/>
        </p:spPr>
        <p:txBody>
          <a:bodyPr lIns="0" tIns="0" rIns="0" bIns="0" anchor="ctr"/>
          <a:lstStyle/>
          <a:p>
            <a:pPr algn="ctr"/>
            <a:r>
              <a:rPr lang="en-US" sz="1135" dirty="0">
                <a:latin typeface="Arial" charset="0"/>
              </a:rPr>
              <a:t> </a:t>
            </a:r>
            <a:r>
              <a:rPr lang="en-US" sz="2000" b="1" dirty="0" err="1">
                <a:latin typeface="Segoe Print" panose="02000600000000000000" pitchFamily="2" charset="0"/>
              </a:rPr>
              <a:t>E’tiboringiz</a:t>
            </a:r>
            <a:r>
              <a:rPr lang="en-US" sz="2000" b="1" dirty="0">
                <a:latin typeface="Segoe Print" panose="02000600000000000000" pitchFamily="2" charset="0"/>
              </a:rPr>
              <a:t> </a:t>
            </a:r>
            <a:r>
              <a:rPr lang="en-US" sz="2000" b="1" dirty="0" err="1">
                <a:latin typeface="Segoe Print" panose="02000600000000000000" pitchFamily="2" charset="0"/>
              </a:rPr>
              <a:t>uchun</a:t>
            </a:r>
            <a:r>
              <a:rPr lang="en-US" sz="2000" b="1" dirty="0">
                <a:latin typeface="Segoe Print" panose="02000600000000000000" pitchFamily="2" charset="0"/>
              </a:rPr>
              <a:t> RAHMAT!!!</a:t>
            </a:r>
            <a:endParaRPr lang="ru-RU" sz="2000" b="1" dirty="0">
              <a:latin typeface="Segoe Print" panose="020006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2926494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459</TotalTime>
  <Words>1180</Words>
  <Application>Microsoft Office PowerPoint</Application>
  <PresentationFormat>Произвольный</PresentationFormat>
  <Paragraphs>183</Paragraphs>
  <Slides>23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23</vt:i4>
      </vt:variant>
    </vt:vector>
  </HeadingPairs>
  <TitlesOfParts>
    <vt:vector size="24" baseType="lpstr">
      <vt:lpstr>Office Theme</vt:lpstr>
      <vt:lpstr>Tanlov o‘quv moduli 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Qisqa hijo</vt:lpstr>
      <vt:lpstr>Презентация PowerPoint</vt:lpstr>
      <vt:lpstr>Презентация PowerPoint</vt:lpstr>
      <vt:lpstr>Презентация PowerPoint</vt:lpstr>
      <vt:lpstr>Презентация PowerPoint</vt:lpstr>
      <vt:lpstr>Test topshirig‘ini  bajaring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Ona tili va adabiyot fanini o’qitishda innovatsion yondashuvlar</dc:title>
  <cp:lastModifiedBy>Пользователь</cp:lastModifiedBy>
  <cp:revision>36</cp:revision>
  <dcterms:created xsi:type="dcterms:W3CDTF">2020-04-13T08:06:06Z</dcterms:created>
  <dcterms:modified xsi:type="dcterms:W3CDTF">2021-07-16T12:06:31Z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LastSaved">
    <vt:filetime>2020-04-13T00:00:00Z</vt:filetime>
  </property>
</Properties>
</file>